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257" r:id="rId3"/>
    <p:sldId id="29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307" r:id="rId12"/>
    <p:sldId id="265" r:id="rId13"/>
    <p:sldId id="266" r:id="rId14"/>
    <p:sldId id="267" r:id="rId15"/>
    <p:sldId id="268" r:id="rId16"/>
    <p:sldId id="269" r:id="rId17"/>
    <p:sldId id="270" r:id="rId18"/>
    <p:sldId id="287" r:id="rId19"/>
    <p:sldId id="288" r:id="rId20"/>
    <p:sldId id="289" r:id="rId21"/>
    <p:sldId id="291" r:id="rId22"/>
    <p:sldId id="300" r:id="rId23"/>
    <p:sldId id="301" r:id="rId24"/>
    <p:sldId id="302" r:id="rId25"/>
    <p:sldId id="303" r:id="rId26"/>
    <p:sldId id="304" r:id="rId27"/>
    <p:sldId id="305" r:id="rId28"/>
    <p:sldId id="297" r:id="rId29"/>
    <p:sldId id="298" r:id="rId30"/>
    <p:sldId id="299" r:id="rId31"/>
    <p:sldId id="272" r:id="rId32"/>
    <p:sldId id="306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92" r:id="rId43"/>
    <p:sldId id="293" r:id="rId44"/>
    <p:sldId id="294" r:id="rId45"/>
    <p:sldId id="282" r:id="rId46"/>
    <p:sldId id="283" r:id="rId47"/>
    <p:sldId id="284" r:id="rId48"/>
    <p:sldId id="295" r:id="rId49"/>
    <p:sldId id="285" r:id="rId50"/>
    <p:sldId id="286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9CD297-FFB4-443A-9155-01F14C12E53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1A6C0C-DD4F-43CE-8119-F7DCA239A0BE}">
      <dgm:prSet phldrT="[Текст]"/>
      <dgm:spPr/>
      <dgm:t>
        <a:bodyPr/>
        <a:lstStyle/>
        <a:p>
          <a:r>
            <a:rPr lang="ru-RU" b="1" dirty="0" smtClean="0"/>
            <a:t>Группы рецепторов</a:t>
          </a:r>
          <a:endParaRPr lang="ru-RU" b="1" dirty="0"/>
        </a:p>
      </dgm:t>
    </dgm:pt>
    <dgm:pt modelId="{8EA1B5D8-1329-4026-94F9-523F97EEBA14}" type="parTrans" cxnId="{60C7C25B-020B-4263-8CA6-F46EC20C8618}">
      <dgm:prSet/>
      <dgm:spPr/>
      <dgm:t>
        <a:bodyPr/>
        <a:lstStyle/>
        <a:p>
          <a:endParaRPr lang="ru-RU"/>
        </a:p>
      </dgm:t>
    </dgm:pt>
    <dgm:pt modelId="{EE63D3EA-BB9E-4F55-A208-0A21E777D24C}" type="sibTrans" cxnId="{60C7C25B-020B-4263-8CA6-F46EC20C8618}">
      <dgm:prSet/>
      <dgm:spPr/>
      <dgm:t>
        <a:bodyPr/>
        <a:lstStyle/>
        <a:p>
          <a:endParaRPr lang="ru-RU"/>
        </a:p>
      </dgm:t>
    </dgm:pt>
    <dgm:pt modelId="{0452BC79-97C3-4B46-8203-CFADED3E9964}">
      <dgm:prSet custT="1"/>
      <dgm:spPr/>
      <dgm:t>
        <a:bodyPr/>
        <a:lstStyle/>
        <a:p>
          <a:r>
            <a:rPr lang="ru-RU" sz="1800" b="1" i="1" dirty="0" smtClean="0"/>
            <a:t>Экстерорецепторы</a:t>
          </a:r>
          <a:endParaRPr lang="ru-RU" sz="1800" dirty="0"/>
        </a:p>
      </dgm:t>
    </dgm:pt>
    <dgm:pt modelId="{2B515D5A-D66E-457F-A6F1-3AD788EB909B}" type="parTrans" cxnId="{BD2BA1B4-8607-4449-BBC5-8433B38F2BCC}">
      <dgm:prSet/>
      <dgm:spPr/>
      <dgm:t>
        <a:bodyPr/>
        <a:lstStyle/>
        <a:p>
          <a:endParaRPr lang="ru-RU"/>
        </a:p>
      </dgm:t>
    </dgm:pt>
    <dgm:pt modelId="{99DA4D47-C5F4-4DF8-9DE9-2D5644B906D9}" type="sibTrans" cxnId="{BD2BA1B4-8607-4449-BBC5-8433B38F2BCC}">
      <dgm:prSet/>
      <dgm:spPr/>
      <dgm:t>
        <a:bodyPr/>
        <a:lstStyle/>
        <a:p>
          <a:endParaRPr lang="ru-RU"/>
        </a:p>
      </dgm:t>
    </dgm:pt>
    <dgm:pt modelId="{D632EBD4-267B-48D1-9578-C58EF49A6757}">
      <dgm:prSet/>
      <dgm:spPr/>
      <dgm:t>
        <a:bodyPr/>
        <a:lstStyle/>
        <a:p>
          <a:r>
            <a:rPr lang="ru-RU" b="1" i="1" dirty="0" smtClean="0"/>
            <a:t>Интерорецепторы</a:t>
          </a:r>
          <a:endParaRPr lang="ru-RU" dirty="0"/>
        </a:p>
      </dgm:t>
    </dgm:pt>
    <dgm:pt modelId="{20389DD5-3EB9-43FB-A5E4-7790CED30F27}" type="parTrans" cxnId="{F264FE2F-FE90-41F3-AAE9-4EED2030D38C}">
      <dgm:prSet/>
      <dgm:spPr/>
      <dgm:t>
        <a:bodyPr/>
        <a:lstStyle/>
        <a:p>
          <a:endParaRPr lang="ru-RU"/>
        </a:p>
      </dgm:t>
    </dgm:pt>
    <dgm:pt modelId="{615BEF2C-5411-4D5B-9724-1710CE5750C8}" type="sibTrans" cxnId="{F264FE2F-FE90-41F3-AAE9-4EED2030D38C}">
      <dgm:prSet/>
      <dgm:spPr/>
      <dgm:t>
        <a:bodyPr/>
        <a:lstStyle/>
        <a:p>
          <a:endParaRPr lang="ru-RU"/>
        </a:p>
      </dgm:t>
    </dgm:pt>
    <dgm:pt modelId="{CB76BE47-5E56-46FF-B45F-BAB7076CF49F}">
      <dgm:prSet/>
      <dgm:spPr/>
      <dgm:t>
        <a:bodyPr/>
        <a:lstStyle/>
        <a:p>
          <a:r>
            <a:rPr lang="ru-RU" b="1" i="1" dirty="0" smtClean="0"/>
            <a:t>Проприорецепторы</a:t>
          </a:r>
          <a:endParaRPr lang="ru-RU" dirty="0"/>
        </a:p>
      </dgm:t>
    </dgm:pt>
    <dgm:pt modelId="{4E883A03-9A8E-4BBD-85A9-D3AAF492DDBD}" type="parTrans" cxnId="{CFDB911A-C9CF-448B-A424-EF4FF68D8BBB}">
      <dgm:prSet/>
      <dgm:spPr/>
      <dgm:t>
        <a:bodyPr/>
        <a:lstStyle/>
        <a:p>
          <a:endParaRPr lang="ru-RU"/>
        </a:p>
      </dgm:t>
    </dgm:pt>
    <dgm:pt modelId="{3FF8E7A0-7F48-4AF0-A55A-E7633C2ADD6D}" type="sibTrans" cxnId="{CFDB911A-C9CF-448B-A424-EF4FF68D8BBB}">
      <dgm:prSet/>
      <dgm:spPr/>
      <dgm:t>
        <a:bodyPr/>
        <a:lstStyle/>
        <a:p>
          <a:endParaRPr lang="ru-RU"/>
        </a:p>
      </dgm:t>
    </dgm:pt>
    <dgm:pt modelId="{6AE8DE13-CF51-488E-B366-911F938DF94C}" type="pres">
      <dgm:prSet presAssocID="{C99CD297-FFB4-443A-9155-01F14C12E5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AEC6C4C-F214-4EFC-840F-AFD7CDD651E8}" type="pres">
      <dgm:prSet presAssocID="{C61A6C0C-DD4F-43CE-8119-F7DCA239A0BE}" presName="hierRoot1" presStyleCnt="0"/>
      <dgm:spPr/>
    </dgm:pt>
    <dgm:pt modelId="{F9B14FEB-B9C3-493A-8D36-38AFA5BA65CB}" type="pres">
      <dgm:prSet presAssocID="{C61A6C0C-DD4F-43CE-8119-F7DCA239A0BE}" presName="composite" presStyleCnt="0"/>
      <dgm:spPr/>
    </dgm:pt>
    <dgm:pt modelId="{F5E235F1-ACF3-488B-AF14-8D08224CF55B}" type="pres">
      <dgm:prSet presAssocID="{C61A6C0C-DD4F-43CE-8119-F7DCA239A0BE}" presName="background" presStyleLbl="node0" presStyleIdx="0" presStyleCnt="1"/>
      <dgm:spPr/>
    </dgm:pt>
    <dgm:pt modelId="{0735F22A-75EB-4A1E-97F0-5B27BEE4D5FE}" type="pres">
      <dgm:prSet presAssocID="{C61A6C0C-DD4F-43CE-8119-F7DCA239A0B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290268-268A-4297-A1FF-3B5DE2F6DEC8}" type="pres">
      <dgm:prSet presAssocID="{C61A6C0C-DD4F-43CE-8119-F7DCA239A0BE}" presName="hierChild2" presStyleCnt="0"/>
      <dgm:spPr/>
    </dgm:pt>
    <dgm:pt modelId="{8A84E9DB-0428-44D7-9CDE-14E034E00A1A}" type="pres">
      <dgm:prSet presAssocID="{2B515D5A-D66E-457F-A6F1-3AD788EB909B}" presName="Name10" presStyleLbl="parChTrans1D2" presStyleIdx="0" presStyleCnt="3"/>
      <dgm:spPr/>
      <dgm:t>
        <a:bodyPr/>
        <a:lstStyle/>
        <a:p>
          <a:endParaRPr lang="ru-RU"/>
        </a:p>
      </dgm:t>
    </dgm:pt>
    <dgm:pt modelId="{6D8F6EB8-D44D-4698-8386-F73F6182010C}" type="pres">
      <dgm:prSet presAssocID="{0452BC79-97C3-4B46-8203-CFADED3E9964}" presName="hierRoot2" presStyleCnt="0"/>
      <dgm:spPr/>
    </dgm:pt>
    <dgm:pt modelId="{F1FADEB9-1A34-45EF-AFAC-AE49B222EB6A}" type="pres">
      <dgm:prSet presAssocID="{0452BC79-97C3-4B46-8203-CFADED3E9964}" presName="composite2" presStyleCnt="0"/>
      <dgm:spPr/>
    </dgm:pt>
    <dgm:pt modelId="{7F7EE45C-0381-4D8E-8C4C-DFD492BE156F}" type="pres">
      <dgm:prSet presAssocID="{0452BC79-97C3-4B46-8203-CFADED3E9964}" presName="background2" presStyleLbl="node2" presStyleIdx="0" presStyleCnt="3"/>
      <dgm:spPr/>
    </dgm:pt>
    <dgm:pt modelId="{AFCDC23E-D8F8-408D-B0AE-C3567EA267C9}" type="pres">
      <dgm:prSet presAssocID="{0452BC79-97C3-4B46-8203-CFADED3E996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30B7C2-C8CC-4829-9094-B1136AEB8B73}" type="pres">
      <dgm:prSet presAssocID="{0452BC79-97C3-4B46-8203-CFADED3E9964}" presName="hierChild3" presStyleCnt="0"/>
      <dgm:spPr/>
    </dgm:pt>
    <dgm:pt modelId="{B0CC2864-B1A5-49DE-8568-2A8D4900F012}" type="pres">
      <dgm:prSet presAssocID="{20389DD5-3EB9-43FB-A5E4-7790CED30F2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1A3C1239-E4CB-4661-B867-D523B7BFBB66}" type="pres">
      <dgm:prSet presAssocID="{D632EBD4-267B-48D1-9578-C58EF49A6757}" presName="hierRoot2" presStyleCnt="0"/>
      <dgm:spPr/>
    </dgm:pt>
    <dgm:pt modelId="{8C178A60-9B94-4BCE-ADC5-7EC4B0A706ED}" type="pres">
      <dgm:prSet presAssocID="{D632EBD4-267B-48D1-9578-C58EF49A6757}" presName="composite2" presStyleCnt="0"/>
      <dgm:spPr/>
    </dgm:pt>
    <dgm:pt modelId="{DABE00C6-9E11-4877-8334-AA5AB1C7B084}" type="pres">
      <dgm:prSet presAssocID="{D632EBD4-267B-48D1-9578-C58EF49A6757}" presName="background2" presStyleLbl="node2" presStyleIdx="1" presStyleCnt="3"/>
      <dgm:spPr/>
    </dgm:pt>
    <dgm:pt modelId="{3CFCB64B-4B3F-4705-9215-982C5FA52529}" type="pres">
      <dgm:prSet presAssocID="{D632EBD4-267B-48D1-9578-C58EF49A6757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7D0CB3-12FF-49CA-A0CA-2F44E1388A82}" type="pres">
      <dgm:prSet presAssocID="{D632EBD4-267B-48D1-9578-C58EF49A6757}" presName="hierChild3" presStyleCnt="0"/>
      <dgm:spPr/>
    </dgm:pt>
    <dgm:pt modelId="{21DD49AB-2685-4AF2-B596-12E4F0C833F1}" type="pres">
      <dgm:prSet presAssocID="{4E883A03-9A8E-4BBD-85A9-D3AAF492DDBD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86EF795-5F18-4901-852D-954599E3FE94}" type="pres">
      <dgm:prSet presAssocID="{CB76BE47-5E56-46FF-B45F-BAB7076CF49F}" presName="hierRoot2" presStyleCnt="0"/>
      <dgm:spPr/>
    </dgm:pt>
    <dgm:pt modelId="{33E7B58B-6BDB-4C69-A247-9ACCB3F31817}" type="pres">
      <dgm:prSet presAssocID="{CB76BE47-5E56-46FF-B45F-BAB7076CF49F}" presName="composite2" presStyleCnt="0"/>
      <dgm:spPr/>
    </dgm:pt>
    <dgm:pt modelId="{CF8249D0-6C15-41E6-8E7F-B4D2F2103FA4}" type="pres">
      <dgm:prSet presAssocID="{CB76BE47-5E56-46FF-B45F-BAB7076CF49F}" presName="background2" presStyleLbl="node2" presStyleIdx="2" presStyleCnt="3"/>
      <dgm:spPr/>
    </dgm:pt>
    <dgm:pt modelId="{F88D3298-DF16-4990-9819-DB5205C9EB00}" type="pres">
      <dgm:prSet presAssocID="{CB76BE47-5E56-46FF-B45F-BAB7076CF49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89DF-D3AB-446A-B27D-9AEDA4D51124}" type="pres">
      <dgm:prSet presAssocID="{CB76BE47-5E56-46FF-B45F-BAB7076CF49F}" presName="hierChild3" presStyleCnt="0"/>
      <dgm:spPr/>
    </dgm:pt>
  </dgm:ptLst>
  <dgm:cxnLst>
    <dgm:cxn modelId="{710DDBEF-8495-4FE0-97D8-83BF5769250F}" type="presOf" srcId="{4E883A03-9A8E-4BBD-85A9-D3AAF492DDBD}" destId="{21DD49AB-2685-4AF2-B596-12E4F0C833F1}" srcOrd="0" destOrd="0" presId="urn:microsoft.com/office/officeart/2005/8/layout/hierarchy1"/>
    <dgm:cxn modelId="{E7FA8266-EE7E-4187-9D0D-4EFA3875D35A}" type="presOf" srcId="{0452BC79-97C3-4B46-8203-CFADED3E9964}" destId="{AFCDC23E-D8F8-408D-B0AE-C3567EA267C9}" srcOrd="0" destOrd="0" presId="urn:microsoft.com/office/officeart/2005/8/layout/hierarchy1"/>
    <dgm:cxn modelId="{00E8F4EE-C763-4500-8341-7E6A5C16B5C6}" type="presOf" srcId="{20389DD5-3EB9-43FB-A5E4-7790CED30F27}" destId="{B0CC2864-B1A5-49DE-8568-2A8D4900F012}" srcOrd="0" destOrd="0" presId="urn:microsoft.com/office/officeart/2005/8/layout/hierarchy1"/>
    <dgm:cxn modelId="{BD2BA1B4-8607-4449-BBC5-8433B38F2BCC}" srcId="{C61A6C0C-DD4F-43CE-8119-F7DCA239A0BE}" destId="{0452BC79-97C3-4B46-8203-CFADED3E9964}" srcOrd="0" destOrd="0" parTransId="{2B515D5A-D66E-457F-A6F1-3AD788EB909B}" sibTransId="{99DA4D47-C5F4-4DF8-9DE9-2D5644B906D9}"/>
    <dgm:cxn modelId="{F2CB1CA1-D15D-44FA-B60D-CA703AC2CCBD}" type="presOf" srcId="{D632EBD4-267B-48D1-9578-C58EF49A6757}" destId="{3CFCB64B-4B3F-4705-9215-982C5FA52529}" srcOrd="0" destOrd="0" presId="urn:microsoft.com/office/officeart/2005/8/layout/hierarchy1"/>
    <dgm:cxn modelId="{CB481206-5566-4C26-9AA6-4583A815A5C5}" type="presOf" srcId="{C61A6C0C-DD4F-43CE-8119-F7DCA239A0BE}" destId="{0735F22A-75EB-4A1E-97F0-5B27BEE4D5FE}" srcOrd="0" destOrd="0" presId="urn:microsoft.com/office/officeart/2005/8/layout/hierarchy1"/>
    <dgm:cxn modelId="{60C7C25B-020B-4263-8CA6-F46EC20C8618}" srcId="{C99CD297-FFB4-443A-9155-01F14C12E53C}" destId="{C61A6C0C-DD4F-43CE-8119-F7DCA239A0BE}" srcOrd="0" destOrd="0" parTransId="{8EA1B5D8-1329-4026-94F9-523F97EEBA14}" sibTransId="{EE63D3EA-BB9E-4F55-A208-0A21E777D24C}"/>
    <dgm:cxn modelId="{BDBEBA4D-2F87-4E5F-B6F8-EB7707CB8102}" type="presOf" srcId="{CB76BE47-5E56-46FF-B45F-BAB7076CF49F}" destId="{F88D3298-DF16-4990-9819-DB5205C9EB00}" srcOrd="0" destOrd="0" presId="urn:microsoft.com/office/officeart/2005/8/layout/hierarchy1"/>
    <dgm:cxn modelId="{4927D0A8-CDA6-4976-B7F3-2180C5A68B63}" type="presOf" srcId="{C99CD297-FFB4-443A-9155-01F14C12E53C}" destId="{6AE8DE13-CF51-488E-B366-911F938DF94C}" srcOrd="0" destOrd="0" presId="urn:microsoft.com/office/officeart/2005/8/layout/hierarchy1"/>
    <dgm:cxn modelId="{F264FE2F-FE90-41F3-AAE9-4EED2030D38C}" srcId="{C61A6C0C-DD4F-43CE-8119-F7DCA239A0BE}" destId="{D632EBD4-267B-48D1-9578-C58EF49A6757}" srcOrd="1" destOrd="0" parTransId="{20389DD5-3EB9-43FB-A5E4-7790CED30F27}" sibTransId="{615BEF2C-5411-4D5B-9724-1710CE5750C8}"/>
    <dgm:cxn modelId="{53C919ED-82D7-4ACA-860E-4EE58E056AFD}" type="presOf" srcId="{2B515D5A-D66E-457F-A6F1-3AD788EB909B}" destId="{8A84E9DB-0428-44D7-9CDE-14E034E00A1A}" srcOrd="0" destOrd="0" presId="urn:microsoft.com/office/officeart/2005/8/layout/hierarchy1"/>
    <dgm:cxn modelId="{CFDB911A-C9CF-448B-A424-EF4FF68D8BBB}" srcId="{C61A6C0C-DD4F-43CE-8119-F7DCA239A0BE}" destId="{CB76BE47-5E56-46FF-B45F-BAB7076CF49F}" srcOrd="2" destOrd="0" parTransId="{4E883A03-9A8E-4BBD-85A9-D3AAF492DDBD}" sibTransId="{3FF8E7A0-7F48-4AF0-A55A-E7633C2ADD6D}"/>
    <dgm:cxn modelId="{F9B3E6B9-18CB-4A9B-8196-5B78B2C48563}" type="presParOf" srcId="{6AE8DE13-CF51-488E-B366-911F938DF94C}" destId="{7AEC6C4C-F214-4EFC-840F-AFD7CDD651E8}" srcOrd="0" destOrd="0" presId="urn:microsoft.com/office/officeart/2005/8/layout/hierarchy1"/>
    <dgm:cxn modelId="{D311DBD6-1533-4DFC-A0A9-CBEE586B21C2}" type="presParOf" srcId="{7AEC6C4C-F214-4EFC-840F-AFD7CDD651E8}" destId="{F9B14FEB-B9C3-493A-8D36-38AFA5BA65CB}" srcOrd="0" destOrd="0" presId="urn:microsoft.com/office/officeart/2005/8/layout/hierarchy1"/>
    <dgm:cxn modelId="{B0F5B474-D202-4FDC-9E50-3E761EFB7517}" type="presParOf" srcId="{F9B14FEB-B9C3-493A-8D36-38AFA5BA65CB}" destId="{F5E235F1-ACF3-488B-AF14-8D08224CF55B}" srcOrd="0" destOrd="0" presId="urn:microsoft.com/office/officeart/2005/8/layout/hierarchy1"/>
    <dgm:cxn modelId="{D3AD3216-F34C-4926-9FC1-640F4CFCB666}" type="presParOf" srcId="{F9B14FEB-B9C3-493A-8D36-38AFA5BA65CB}" destId="{0735F22A-75EB-4A1E-97F0-5B27BEE4D5FE}" srcOrd="1" destOrd="0" presId="urn:microsoft.com/office/officeart/2005/8/layout/hierarchy1"/>
    <dgm:cxn modelId="{739FF6BF-8DC7-4891-A6F7-9CF6906F3198}" type="presParOf" srcId="{7AEC6C4C-F214-4EFC-840F-AFD7CDD651E8}" destId="{E0290268-268A-4297-A1FF-3B5DE2F6DEC8}" srcOrd="1" destOrd="0" presId="urn:microsoft.com/office/officeart/2005/8/layout/hierarchy1"/>
    <dgm:cxn modelId="{6FF332CB-5D9E-4339-AB7D-811CADF45495}" type="presParOf" srcId="{E0290268-268A-4297-A1FF-3B5DE2F6DEC8}" destId="{8A84E9DB-0428-44D7-9CDE-14E034E00A1A}" srcOrd="0" destOrd="0" presId="urn:microsoft.com/office/officeart/2005/8/layout/hierarchy1"/>
    <dgm:cxn modelId="{CCAECF9C-7509-4F02-A9F0-8CD2317955A2}" type="presParOf" srcId="{E0290268-268A-4297-A1FF-3B5DE2F6DEC8}" destId="{6D8F6EB8-D44D-4698-8386-F73F6182010C}" srcOrd="1" destOrd="0" presId="urn:microsoft.com/office/officeart/2005/8/layout/hierarchy1"/>
    <dgm:cxn modelId="{645246B9-329B-4A66-9CA6-375D11AB06AC}" type="presParOf" srcId="{6D8F6EB8-D44D-4698-8386-F73F6182010C}" destId="{F1FADEB9-1A34-45EF-AFAC-AE49B222EB6A}" srcOrd="0" destOrd="0" presId="urn:microsoft.com/office/officeart/2005/8/layout/hierarchy1"/>
    <dgm:cxn modelId="{142C210F-452B-4E8F-BE1F-E61441C129F8}" type="presParOf" srcId="{F1FADEB9-1A34-45EF-AFAC-AE49B222EB6A}" destId="{7F7EE45C-0381-4D8E-8C4C-DFD492BE156F}" srcOrd="0" destOrd="0" presId="urn:microsoft.com/office/officeart/2005/8/layout/hierarchy1"/>
    <dgm:cxn modelId="{86B1D557-79A8-4FA8-8F4C-52465ECEDEB2}" type="presParOf" srcId="{F1FADEB9-1A34-45EF-AFAC-AE49B222EB6A}" destId="{AFCDC23E-D8F8-408D-B0AE-C3567EA267C9}" srcOrd="1" destOrd="0" presId="urn:microsoft.com/office/officeart/2005/8/layout/hierarchy1"/>
    <dgm:cxn modelId="{198850D9-7510-4852-B4FA-0A7370A21E8C}" type="presParOf" srcId="{6D8F6EB8-D44D-4698-8386-F73F6182010C}" destId="{D530B7C2-C8CC-4829-9094-B1136AEB8B73}" srcOrd="1" destOrd="0" presId="urn:microsoft.com/office/officeart/2005/8/layout/hierarchy1"/>
    <dgm:cxn modelId="{22530059-1D4C-4854-93CF-2669BE9781B4}" type="presParOf" srcId="{E0290268-268A-4297-A1FF-3B5DE2F6DEC8}" destId="{B0CC2864-B1A5-49DE-8568-2A8D4900F012}" srcOrd="2" destOrd="0" presId="urn:microsoft.com/office/officeart/2005/8/layout/hierarchy1"/>
    <dgm:cxn modelId="{46F437BE-0E8D-4444-8B5A-57088C913F54}" type="presParOf" srcId="{E0290268-268A-4297-A1FF-3B5DE2F6DEC8}" destId="{1A3C1239-E4CB-4661-B867-D523B7BFBB66}" srcOrd="3" destOrd="0" presId="urn:microsoft.com/office/officeart/2005/8/layout/hierarchy1"/>
    <dgm:cxn modelId="{D4E8447E-B9EA-4C08-B47F-AB3A1F9B2A8C}" type="presParOf" srcId="{1A3C1239-E4CB-4661-B867-D523B7BFBB66}" destId="{8C178A60-9B94-4BCE-ADC5-7EC4B0A706ED}" srcOrd="0" destOrd="0" presId="urn:microsoft.com/office/officeart/2005/8/layout/hierarchy1"/>
    <dgm:cxn modelId="{F8986EA8-71BE-4A7E-AB75-2B8E4BA003E4}" type="presParOf" srcId="{8C178A60-9B94-4BCE-ADC5-7EC4B0A706ED}" destId="{DABE00C6-9E11-4877-8334-AA5AB1C7B084}" srcOrd="0" destOrd="0" presId="urn:microsoft.com/office/officeart/2005/8/layout/hierarchy1"/>
    <dgm:cxn modelId="{906B3033-A3AF-439E-85E2-B7E954024DD4}" type="presParOf" srcId="{8C178A60-9B94-4BCE-ADC5-7EC4B0A706ED}" destId="{3CFCB64B-4B3F-4705-9215-982C5FA52529}" srcOrd="1" destOrd="0" presId="urn:microsoft.com/office/officeart/2005/8/layout/hierarchy1"/>
    <dgm:cxn modelId="{8C4FD99B-3116-4AF5-9C5F-ED69300B7D75}" type="presParOf" srcId="{1A3C1239-E4CB-4661-B867-D523B7BFBB66}" destId="{D97D0CB3-12FF-49CA-A0CA-2F44E1388A82}" srcOrd="1" destOrd="0" presId="urn:microsoft.com/office/officeart/2005/8/layout/hierarchy1"/>
    <dgm:cxn modelId="{D939A900-679D-412D-A0AC-6A845FC89E13}" type="presParOf" srcId="{E0290268-268A-4297-A1FF-3B5DE2F6DEC8}" destId="{21DD49AB-2685-4AF2-B596-12E4F0C833F1}" srcOrd="4" destOrd="0" presId="urn:microsoft.com/office/officeart/2005/8/layout/hierarchy1"/>
    <dgm:cxn modelId="{533961F4-8330-48EE-BCEC-C0ACE7187A35}" type="presParOf" srcId="{E0290268-268A-4297-A1FF-3B5DE2F6DEC8}" destId="{C86EF795-5F18-4901-852D-954599E3FE94}" srcOrd="5" destOrd="0" presId="urn:microsoft.com/office/officeart/2005/8/layout/hierarchy1"/>
    <dgm:cxn modelId="{79BBE1D2-60C1-400F-9395-30AD6DEC6647}" type="presParOf" srcId="{C86EF795-5F18-4901-852D-954599E3FE94}" destId="{33E7B58B-6BDB-4C69-A247-9ACCB3F31817}" srcOrd="0" destOrd="0" presId="urn:microsoft.com/office/officeart/2005/8/layout/hierarchy1"/>
    <dgm:cxn modelId="{4FB79293-9EDA-4A9E-B427-60596EEFF8CC}" type="presParOf" srcId="{33E7B58B-6BDB-4C69-A247-9ACCB3F31817}" destId="{CF8249D0-6C15-41E6-8E7F-B4D2F2103FA4}" srcOrd="0" destOrd="0" presId="urn:microsoft.com/office/officeart/2005/8/layout/hierarchy1"/>
    <dgm:cxn modelId="{B4250726-90B4-459E-A444-B57EE0E32BBB}" type="presParOf" srcId="{33E7B58B-6BDB-4C69-A247-9ACCB3F31817}" destId="{F88D3298-DF16-4990-9819-DB5205C9EB00}" srcOrd="1" destOrd="0" presId="urn:microsoft.com/office/officeart/2005/8/layout/hierarchy1"/>
    <dgm:cxn modelId="{0D7200F0-9F3B-409F-B049-CE664D262873}" type="presParOf" srcId="{C86EF795-5F18-4901-852D-954599E3FE94}" destId="{2A6C89DF-D3AB-446A-B27D-9AEDA4D51124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D4E66D-6870-4557-9ECC-25DA5917487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674F8D-E7CB-4EC9-9575-A44AFFE26738}">
      <dgm:prSet phldrT="[Текст]" custT="1"/>
      <dgm:spPr/>
      <dgm:t>
        <a:bodyPr/>
        <a:lstStyle/>
        <a:p>
          <a:r>
            <a:rPr lang="ru-RU" sz="2400" b="1" dirty="0" smtClean="0"/>
            <a:t>Пороги чувствительности</a:t>
          </a:r>
          <a:endParaRPr lang="ru-RU" sz="2400" b="1" dirty="0"/>
        </a:p>
      </dgm:t>
    </dgm:pt>
    <dgm:pt modelId="{80D09FA9-C388-4543-BD5A-76BD1EE8EE12}" type="parTrans" cxnId="{03EFC95B-FBD1-476F-8D0F-E38B1491D564}">
      <dgm:prSet/>
      <dgm:spPr/>
      <dgm:t>
        <a:bodyPr/>
        <a:lstStyle/>
        <a:p>
          <a:endParaRPr lang="ru-RU"/>
        </a:p>
      </dgm:t>
    </dgm:pt>
    <dgm:pt modelId="{636BCAEF-86C0-4D7A-BC54-AB8A7F51C935}" type="sibTrans" cxnId="{03EFC95B-FBD1-476F-8D0F-E38B1491D564}">
      <dgm:prSet/>
      <dgm:spPr/>
      <dgm:t>
        <a:bodyPr/>
        <a:lstStyle/>
        <a:p>
          <a:endParaRPr lang="ru-RU"/>
        </a:p>
      </dgm:t>
    </dgm:pt>
    <dgm:pt modelId="{67BAF182-2645-4C1D-B909-239C6059EE3F}">
      <dgm:prSet phldrT="[Текст]" custT="1"/>
      <dgm:spPr/>
      <dgm:t>
        <a:bodyPr/>
        <a:lstStyle/>
        <a:p>
          <a:r>
            <a:rPr lang="ru-RU" sz="2400" b="1" dirty="0" smtClean="0"/>
            <a:t>Абсолютный</a:t>
          </a:r>
          <a:endParaRPr lang="ru-RU" sz="2400" b="1" dirty="0"/>
        </a:p>
      </dgm:t>
    </dgm:pt>
    <dgm:pt modelId="{2F85807F-2CB4-49F9-A26A-60D328F8540A}" type="parTrans" cxnId="{36CC17F3-6DC2-4A02-9BE3-2747D4031D98}">
      <dgm:prSet/>
      <dgm:spPr/>
      <dgm:t>
        <a:bodyPr/>
        <a:lstStyle/>
        <a:p>
          <a:endParaRPr lang="ru-RU"/>
        </a:p>
      </dgm:t>
    </dgm:pt>
    <dgm:pt modelId="{763D3505-91DB-44BB-919B-0676AA1B0E7C}" type="sibTrans" cxnId="{36CC17F3-6DC2-4A02-9BE3-2747D4031D98}">
      <dgm:prSet/>
      <dgm:spPr/>
      <dgm:t>
        <a:bodyPr/>
        <a:lstStyle/>
        <a:p>
          <a:endParaRPr lang="ru-RU"/>
        </a:p>
      </dgm:t>
    </dgm:pt>
    <dgm:pt modelId="{B26EA493-4A67-41FF-B583-3C3AEEC1B140}">
      <dgm:prSet phldrT="[Текст]" custT="1"/>
      <dgm:spPr/>
      <dgm:t>
        <a:bodyPr/>
        <a:lstStyle/>
        <a:p>
          <a:r>
            <a:rPr lang="ru-RU" sz="2400" b="1" dirty="0" smtClean="0"/>
            <a:t>Нижний</a:t>
          </a:r>
          <a:endParaRPr lang="ru-RU" sz="2400" b="1" dirty="0"/>
        </a:p>
      </dgm:t>
    </dgm:pt>
    <dgm:pt modelId="{CFC7ECDD-E0DA-4915-99F5-3800F08812F2}" type="parTrans" cxnId="{915D4805-4C61-44A4-84C5-D310CC955DE7}">
      <dgm:prSet/>
      <dgm:spPr/>
      <dgm:t>
        <a:bodyPr/>
        <a:lstStyle/>
        <a:p>
          <a:endParaRPr lang="ru-RU"/>
        </a:p>
      </dgm:t>
    </dgm:pt>
    <dgm:pt modelId="{70FFA05E-5F05-406E-95FC-714DFC686C65}" type="sibTrans" cxnId="{915D4805-4C61-44A4-84C5-D310CC955DE7}">
      <dgm:prSet/>
      <dgm:spPr/>
      <dgm:t>
        <a:bodyPr/>
        <a:lstStyle/>
        <a:p>
          <a:endParaRPr lang="ru-RU"/>
        </a:p>
      </dgm:t>
    </dgm:pt>
    <dgm:pt modelId="{397A50D2-30DE-445B-B3A4-77C529B74A3C}">
      <dgm:prSet custT="1"/>
      <dgm:spPr/>
      <dgm:t>
        <a:bodyPr/>
        <a:lstStyle/>
        <a:p>
          <a:r>
            <a:rPr lang="ru-RU" sz="2400" b="1" dirty="0" smtClean="0"/>
            <a:t>Относительный</a:t>
          </a:r>
          <a:endParaRPr lang="ru-RU" sz="2400" b="1" dirty="0"/>
        </a:p>
      </dgm:t>
    </dgm:pt>
    <dgm:pt modelId="{2FAC6821-87AE-46AB-B9E1-547DD0FB297C}" type="parTrans" cxnId="{32603E40-AC06-45A9-922F-8B4C3159C507}">
      <dgm:prSet/>
      <dgm:spPr/>
      <dgm:t>
        <a:bodyPr/>
        <a:lstStyle/>
        <a:p>
          <a:endParaRPr lang="ru-RU"/>
        </a:p>
      </dgm:t>
    </dgm:pt>
    <dgm:pt modelId="{E6760163-E993-4645-BD84-6995F220B179}" type="sibTrans" cxnId="{32603E40-AC06-45A9-922F-8B4C3159C507}">
      <dgm:prSet/>
      <dgm:spPr/>
      <dgm:t>
        <a:bodyPr/>
        <a:lstStyle/>
        <a:p>
          <a:endParaRPr lang="ru-RU"/>
        </a:p>
      </dgm:t>
    </dgm:pt>
    <dgm:pt modelId="{8F4ED756-0197-4B75-B03E-3913A14E6BA0}">
      <dgm:prSet custT="1"/>
      <dgm:spPr/>
      <dgm:t>
        <a:bodyPr/>
        <a:lstStyle/>
        <a:p>
          <a:r>
            <a:rPr lang="ru-RU" sz="2400" b="1" dirty="0" smtClean="0"/>
            <a:t>Верхний</a:t>
          </a:r>
          <a:endParaRPr lang="ru-RU" sz="2400" b="1" dirty="0"/>
        </a:p>
      </dgm:t>
    </dgm:pt>
    <dgm:pt modelId="{1C547920-6C37-4696-8564-6444DF7A43CF}" type="parTrans" cxnId="{9016122A-F6CA-4E68-840D-EA108CFDD702}">
      <dgm:prSet/>
      <dgm:spPr/>
      <dgm:t>
        <a:bodyPr/>
        <a:lstStyle/>
        <a:p>
          <a:endParaRPr lang="ru-RU"/>
        </a:p>
      </dgm:t>
    </dgm:pt>
    <dgm:pt modelId="{5965D3A7-F563-48DF-B9B8-5F33EAE7827E}" type="sibTrans" cxnId="{9016122A-F6CA-4E68-840D-EA108CFDD702}">
      <dgm:prSet/>
      <dgm:spPr/>
      <dgm:t>
        <a:bodyPr/>
        <a:lstStyle/>
        <a:p>
          <a:endParaRPr lang="ru-RU"/>
        </a:p>
      </dgm:t>
    </dgm:pt>
    <dgm:pt modelId="{F40652B5-13E1-4DB0-8DB3-A47D53ACE565}" type="pres">
      <dgm:prSet presAssocID="{72D4E66D-6870-4557-9ECC-25DA5917487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BA62CC-C714-4457-B2F0-666EEB83111E}" type="pres">
      <dgm:prSet presAssocID="{04674F8D-E7CB-4EC9-9575-A44AFFE26738}" presName="hierRoot1" presStyleCnt="0"/>
      <dgm:spPr/>
    </dgm:pt>
    <dgm:pt modelId="{704368AA-EE52-488D-BCB1-285C96D3CC0F}" type="pres">
      <dgm:prSet presAssocID="{04674F8D-E7CB-4EC9-9575-A44AFFE26738}" presName="composite" presStyleCnt="0"/>
      <dgm:spPr/>
    </dgm:pt>
    <dgm:pt modelId="{314395CF-E5AE-44AC-9389-A0CD879A7C12}" type="pres">
      <dgm:prSet presAssocID="{04674F8D-E7CB-4EC9-9575-A44AFFE26738}" presName="background" presStyleLbl="node0" presStyleIdx="0" presStyleCnt="1"/>
      <dgm:spPr/>
    </dgm:pt>
    <dgm:pt modelId="{1384A4DD-238C-4FA5-A7B7-94D25C63CD7A}" type="pres">
      <dgm:prSet presAssocID="{04674F8D-E7CB-4EC9-9575-A44AFFE26738}" presName="text" presStyleLbl="fgAcc0" presStyleIdx="0" presStyleCnt="1" custScaleX="262792" custLinFactNeighborX="-3756" custLinFactNeighborY="477">
        <dgm:presLayoutVars>
          <dgm:chPref val="3"/>
        </dgm:presLayoutVars>
      </dgm:prSet>
      <dgm:spPr/>
    </dgm:pt>
    <dgm:pt modelId="{A0DB7A0C-9581-429D-A482-CB79B122B8F6}" type="pres">
      <dgm:prSet presAssocID="{04674F8D-E7CB-4EC9-9575-A44AFFE26738}" presName="hierChild2" presStyleCnt="0"/>
      <dgm:spPr/>
    </dgm:pt>
    <dgm:pt modelId="{8C977ADA-DF44-4DF2-BA52-C0D7FFC2023B}" type="pres">
      <dgm:prSet presAssocID="{2F85807F-2CB4-49F9-A26A-60D328F8540A}" presName="Name10" presStyleLbl="parChTrans1D2" presStyleIdx="0" presStyleCnt="2"/>
      <dgm:spPr/>
    </dgm:pt>
    <dgm:pt modelId="{431E81CA-88C3-4880-B1F4-84F52984564D}" type="pres">
      <dgm:prSet presAssocID="{67BAF182-2645-4C1D-B909-239C6059EE3F}" presName="hierRoot2" presStyleCnt="0"/>
      <dgm:spPr/>
    </dgm:pt>
    <dgm:pt modelId="{A9976141-D2D9-4AE5-98EF-44FCE1BFD456}" type="pres">
      <dgm:prSet presAssocID="{67BAF182-2645-4C1D-B909-239C6059EE3F}" presName="composite2" presStyleCnt="0"/>
      <dgm:spPr/>
    </dgm:pt>
    <dgm:pt modelId="{4E9C5C7C-1005-4145-B436-2BF1545A04A1}" type="pres">
      <dgm:prSet presAssocID="{67BAF182-2645-4C1D-B909-239C6059EE3F}" presName="background2" presStyleLbl="node2" presStyleIdx="0" presStyleCnt="2"/>
      <dgm:spPr/>
    </dgm:pt>
    <dgm:pt modelId="{D7AA218A-6E60-45A1-BF3E-1187F52CF5CC}" type="pres">
      <dgm:prSet presAssocID="{67BAF182-2645-4C1D-B909-239C6059EE3F}" presName="text2" presStyleLbl="fgAcc2" presStyleIdx="0" presStyleCnt="2" custScaleX="221508" custLinFactNeighborX="-56890" custLinFactNeighborY="-3389">
        <dgm:presLayoutVars>
          <dgm:chPref val="3"/>
        </dgm:presLayoutVars>
      </dgm:prSet>
      <dgm:spPr/>
    </dgm:pt>
    <dgm:pt modelId="{59CBB6A1-875B-4956-81EA-5AA0284F96F7}" type="pres">
      <dgm:prSet presAssocID="{67BAF182-2645-4C1D-B909-239C6059EE3F}" presName="hierChild3" presStyleCnt="0"/>
      <dgm:spPr/>
    </dgm:pt>
    <dgm:pt modelId="{A96551A0-2F3C-4E73-A4FF-BD62A877DCA9}" type="pres">
      <dgm:prSet presAssocID="{CFC7ECDD-E0DA-4915-99F5-3800F08812F2}" presName="Name17" presStyleLbl="parChTrans1D3" presStyleIdx="0" presStyleCnt="2"/>
      <dgm:spPr/>
    </dgm:pt>
    <dgm:pt modelId="{D82565CC-0CE1-4A87-B779-89691301A313}" type="pres">
      <dgm:prSet presAssocID="{B26EA493-4A67-41FF-B583-3C3AEEC1B140}" presName="hierRoot3" presStyleCnt="0"/>
      <dgm:spPr/>
    </dgm:pt>
    <dgm:pt modelId="{5C492174-F40C-4FCC-8462-AF659FA03E30}" type="pres">
      <dgm:prSet presAssocID="{B26EA493-4A67-41FF-B583-3C3AEEC1B140}" presName="composite3" presStyleCnt="0"/>
      <dgm:spPr/>
    </dgm:pt>
    <dgm:pt modelId="{81B67C63-605A-4AEE-8452-06F8BEB5ACF6}" type="pres">
      <dgm:prSet presAssocID="{B26EA493-4A67-41FF-B583-3C3AEEC1B140}" presName="background3" presStyleLbl="node3" presStyleIdx="0" presStyleCnt="2"/>
      <dgm:spPr/>
    </dgm:pt>
    <dgm:pt modelId="{35F8669E-B712-4EF4-98EC-D06B8AB78532}" type="pres">
      <dgm:prSet presAssocID="{B26EA493-4A67-41FF-B583-3C3AEEC1B140}" presName="text3" presStyleLbl="fgAcc3" presStyleIdx="0" presStyleCnt="2" custScaleX="134692">
        <dgm:presLayoutVars>
          <dgm:chPref val="3"/>
        </dgm:presLayoutVars>
      </dgm:prSet>
      <dgm:spPr/>
    </dgm:pt>
    <dgm:pt modelId="{D5336F79-AFFF-40BB-BAC7-16B481643097}" type="pres">
      <dgm:prSet presAssocID="{B26EA493-4A67-41FF-B583-3C3AEEC1B140}" presName="hierChild4" presStyleCnt="0"/>
      <dgm:spPr/>
    </dgm:pt>
    <dgm:pt modelId="{F899B3DA-3D2F-4942-8EAC-F77DA158B9F4}" type="pres">
      <dgm:prSet presAssocID="{1C547920-6C37-4696-8564-6444DF7A43CF}" presName="Name17" presStyleLbl="parChTrans1D3" presStyleIdx="1" presStyleCnt="2"/>
      <dgm:spPr/>
    </dgm:pt>
    <dgm:pt modelId="{602CED10-5822-4078-80D9-FF719ABC1A67}" type="pres">
      <dgm:prSet presAssocID="{8F4ED756-0197-4B75-B03E-3913A14E6BA0}" presName="hierRoot3" presStyleCnt="0"/>
      <dgm:spPr/>
    </dgm:pt>
    <dgm:pt modelId="{DB66027A-4830-4F11-9EA2-5BDFDEC20281}" type="pres">
      <dgm:prSet presAssocID="{8F4ED756-0197-4B75-B03E-3913A14E6BA0}" presName="composite3" presStyleCnt="0"/>
      <dgm:spPr/>
    </dgm:pt>
    <dgm:pt modelId="{9A18D771-1140-49D3-BEA3-977F8A7E4838}" type="pres">
      <dgm:prSet presAssocID="{8F4ED756-0197-4B75-B03E-3913A14E6BA0}" presName="background3" presStyleLbl="node3" presStyleIdx="1" presStyleCnt="2"/>
      <dgm:spPr/>
    </dgm:pt>
    <dgm:pt modelId="{FED11A0A-7DA4-4FBC-B283-8E69D5FF57AA}" type="pres">
      <dgm:prSet presAssocID="{8F4ED756-0197-4B75-B03E-3913A14E6BA0}" presName="text3" presStyleLbl="fgAcc3" presStyleIdx="1" presStyleCnt="2" custScaleX="1612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BA8D76-00D8-41FA-94B9-8B0B8F9F7BA8}" type="pres">
      <dgm:prSet presAssocID="{8F4ED756-0197-4B75-B03E-3913A14E6BA0}" presName="hierChild4" presStyleCnt="0"/>
      <dgm:spPr/>
    </dgm:pt>
    <dgm:pt modelId="{6B060D06-9E31-4E65-B98D-2E50EDD58106}" type="pres">
      <dgm:prSet presAssocID="{2FAC6821-87AE-46AB-B9E1-547DD0FB297C}" presName="Name10" presStyleLbl="parChTrans1D2" presStyleIdx="1" presStyleCnt="2"/>
      <dgm:spPr/>
    </dgm:pt>
    <dgm:pt modelId="{EF2D29D0-FCA3-4662-97C1-38BB41441C33}" type="pres">
      <dgm:prSet presAssocID="{397A50D2-30DE-445B-B3A4-77C529B74A3C}" presName="hierRoot2" presStyleCnt="0"/>
      <dgm:spPr/>
    </dgm:pt>
    <dgm:pt modelId="{21D8A135-DB12-40FB-8374-DC434D1134A8}" type="pres">
      <dgm:prSet presAssocID="{397A50D2-30DE-445B-B3A4-77C529B74A3C}" presName="composite2" presStyleCnt="0"/>
      <dgm:spPr/>
    </dgm:pt>
    <dgm:pt modelId="{3D89838F-B5A2-4C06-B191-4EB5B856BC2F}" type="pres">
      <dgm:prSet presAssocID="{397A50D2-30DE-445B-B3A4-77C529B74A3C}" presName="background2" presStyleLbl="node2" presStyleIdx="1" presStyleCnt="2"/>
      <dgm:spPr/>
    </dgm:pt>
    <dgm:pt modelId="{D30E7186-3422-47B3-9D88-4CA249468697}" type="pres">
      <dgm:prSet presAssocID="{397A50D2-30DE-445B-B3A4-77C529B74A3C}" presName="text2" presStyleLbl="fgAcc2" presStyleIdx="1" presStyleCnt="2" custScaleX="183000" custLinFactNeighborX="-9437" custLinFactNeighborY="-2328">
        <dgm:presLayoutVars>
          <dgm:chPref val="3"/>
        </dgm:presLayoutVars>
      </dgm:prSet>
      <dgm:spPr/>
    </dgm:pt>
    <dgm:pt modelId="{B5759F02-CA57-4283-A160-B7AEE0F22270}" type="pres">
      <dgm:prSet presAssocID="{397A50D2-30DE-445B-B3A4-77C529B74A3C}" presName="hierChild3" presStyleCnt="0"/>
      <dgm:spPr/>
    </dgm:pt>
  </dgm:ptLst>
  <dgm:cxnLst>
    <dgm:cxn modelId="{343CE593-D65F-4ED8-9024-6BCF232656DF}" type="presOf" srcId="{B26EA493-4A67-41FF-B583-3C3AEEC1B140}" destId="{35F8669E-B712-4EF4-98EC-D06B8AB78532}" srcOrd="0" destOrd="0" presId="urn:microsoft.com/office/officeart/2005/8/layout/hierarchy1"/>
    <dgm:cxn modelId="{915D4805-4C61-44A4-84C5-D310CC955DE7}" srcId="{67BAF182-2645-4C1D-B909-239C6059EE3F}" destId="{B26EA493-4A67-41FF-B583-3C3AEEC1B140}" srcOrd="0" destOrd="0" parTransId="{CFC7ECDD-E0DA-4915-99F5-3800F08812F2}" sibTransId="{70FFA05E-5F05-406E-95FC-714DFC686C65}"/>
    <dgm:cxn modelId="{03EFC95B-FBD1-476F-8D0F-E38B1491D564}" srcId="{72D4E66D-6870-4557-9ECC-25DA59174879}" destId="{04674F8D-E7CB-4EC9-9575-A44AFFE26738}" srcOrd="0" destOrd="0" parTransId="{80D09FA9-C388-4543-BD5A-76BD1EE8EE12}" sibTransId="{636BCAEF-86C0-4D7A-BC54-AB8A7F51C935}"/>
    <dgm:cxn modelId="{47A35F28-F6A7-4959-AB8C-FD09F08CA981}" type="presOf" srcId="{2FAC6821-87AE-46AB-B9E1-547DD0FB297C}" destId="{6B060D06-9E31-4E65-B98D-2E50EDD58106}" srcOrd="0" destOrd="0" presId="urn:microsoft.com/office/officeart/2005/8/layout/hierarchy1"/>
    <dgm:cxn modelId="{11E440ED-B01D-4039-B835-6F180AAEFA7A}" type="presOf" srcId="{04674F8D-E7CB-4EC9-9575-A44AFFE26738}" destId="{1384A4DD-238C-4FA5-A7B7-94D25C63CD7A}" srcOrd="0" destOrd="0" presId="urn:microsoft.com/office/officeart/2005/8/layout/hierarchy1"/>
    <dgm:cxn modelId="{1C291C96-7ED3-40AB-B8BE-D0A943826C1F}" type="presOf" srcId="{397A50D2-30DE-445B-B3A4-77C529B74A3C}" destId="{D30E7186-3422-47B3-9D88-4CA249468697}" srcOrd="0" destOrd="0" presId="urn:microsoft.com/office/officeart/2005/8/layout/hierarchy1"/>
    <dgm:cxn modelId="{8F6FB660-476B-4BC2-8BAD-9AC09114D6CD}" type="presOf" srcId="{2F85807F-2CB4-49F9-A26A-60D328F8540A}" destId="{8C977ADA-DF44-4DF2-BA52-C0D7FFC2023B}" srcOrd="0" destOrd="0" presId="urn:microsoft.com/office/officeart/2005/8/layout/hierarchy1"/>
    <dgm:cxn modelId="{32603E40-AC06-45A9-922F-8B4C3159C507}" srcId="{04674F8D-E7CB-4EC9-9575-A44AFFE26738}" destId="{397A50D2-30DE-445B-B3A4-77C529B74A3C}" srcOrd="1" destOrd="0" parTransId="{2FAC6821-87AE-46AB-B9E1-547DD0FB297C}" sibTransId="{E6760163-E993-4645-BD84-6995F220B179}"/>
    <dgm:cxn modelId="{95C83549-2E3E-41D6-BB7F-4DCE91F3637A}" type="presOf" srcId="{CFC7ECDD-E0DA-4915-99F5-3800F08812F2}" destId="{A96551A0-2F3C-4E73-A4FF-BD62A877DCA9}" srcOrd="0" destOrd="0" presId="urn:microsoft.com/office/officeart/2005/8/layout/hierarchy1"/>
    <dgm:cxn modelId="{E0B3E3DE-0DC5-4E09-B2D1-AA2630D104D2}" type="presOf" srcId="{1C547920-6C37-4696-8564-6444DF7A43CF}" destId="{F899B3DA-3D2F-4942-8EAC-F77DA158B9F4}" srcOrd="0" destOrd="0" presId="urn:microsoft.com/office/officeart/2005/8/layout/hierarchy1"/>
    <dgm:cxn modelId="{4FDBA45D-F6B5-45F4-8DAC-9E3C1283EE8D}" type="presOf" srcId="{8F4ED756-0197-4B75-B03E-3913A14E6BA0}" destId="{FED11A0A-7DA4-4FBC-B283-8E69D5FF57AA}" srcOrd="0" destOrd="0" presId="urn:microsoft.com/office/officeart/2005/8/layout/hierarchy1"/>
    <dgm:cxn modelId="{36CC17F3-6DC2-4A02-9BE3-2747D4031D98}" srcId="{04674F8D-E7CB-4EC9-9575-A44AFFE26738}" destId="{67BAF182-2645-4C1D-B909-239C6059EE3F}" srcOrd="0" destOrd="0" parTransId="{2F85807F-2CB4-49F9-A26A-60D328F8540A}" sibTransId="{763D3505-91DB-44BB-919B-0676AA1B0E7C}"/>
    <dgm:cxn modelId="{4C0C1506-0C0E-420C-A763-CD0A569D681F}" type="presOf" srcId="{72D4E66D-6870-4557-9ECC-25DA59174879}" destId="{F40652B5-13E1-4DB0-8DB3-A47D53ACE565}" srcOrd="0" destOrd="0" presId="urn:microsoft.com/office/officeart/2005/8/layout/hierarchy1"/>
    <dgm:cxn modelId="{8038D060-567A-4406-BA0C-985092CF32D0}" type="presOf" srcId="{67BAF182-2645-4C1D-B909-239C6059EE3F}" destId="{D7AA218A-6E60-45A1-BF3E-1187F52CF5CC}" srcOrd="0" destOrd="0" presId="urn:microsoft.com/office/officeart/2005/8/layout/hierarchy1"/>
    <dgm:cxn modelId="{9016122A-F6CA-4E68-840D-EA108CFDD702}" srcId="{67BAF182-2645-4C1D-B909-239C6059EE3F}" destId="{8F4ED756-0197-4B75-B03E-3913A14E6BA0}" srcOrd="1" destOrd="0" parTransId="{1C547920-6C37-4696-8564-6444DF7A43CF}" sibTransId="{5965D3A7-F563-48DF-B9B8-5F33EAE7827E}"/>
    <dgm:cxn modelId="{012C2E60-0BBC-4D21-AD47-65D48698715B}" type="presParOf" srcId="{F40652B5-13E1-4DB0-8DB3-A47D53ACE565}" destId="{0ABA62CC-C714-4457-B2F0-666EEB83111E}" srcOrd="0" destOrd="0" presId="urn:microsoft.com/office/officeart/2005/8/layout/hierarchy1"/>
    <dgm:cxn modelId="{CD44E2B5-1232-4C96-A3D9-10C773CBB3D8}" type="presParOf" srcId="{0ABA62CC-C714-4457-B2F0-666EEB83111E}" destId="{704368AA-EE52-488D-BCB1-285C96D3CC0F}" srcOrd="0" destOrd="0" presId="urn:microsoft.com/office/officeart/2005/8/layout/hierarchy1"/>
    <dgm:cxn modelId="{0571B743-FF44-496F-A4BE-61906D5C2EE4}" type="presParOf" srcId="{704368AA-EE52-488D-BCB1-285C96D3CC0F}" destId="{314395CF-E5AE-44AC-9389-A0CD879A7C12}" srcOrd="0" destOrd="0" presId="urn:microsoft.com/office/officeart/2005/8/layout/hierarchy1"/>
    <dgm:cxn modelId="{5A924F0A-6CFA-4788-9A8F-EC445A274E48}" type="presParOf" srcId="{704368AA-EE52-488D-BCB1-285C96D3CC0F}" destId="{1384A4DD-238C-4FA5-A7B7-94D25C63CD7A}" srcOrd="1" destOrd="0" presId="urn:microsoft.com/office/officeart/2005/8/layout/hierarchy1"/>
    <dgm:cxn modelId="{E568C933-F726-4862-B3DD-D590DAA01810}" type="presParOf" srcId="{0ABA62CC-C714-4457-B2F0-666EEB83111E}" destId="{A0DB7A0C-9581-429D-A482-CB79B122B8F6}" srcOrd="1" destOrd="0" presId="urn:microsoft.com/office/officeart/2005/8/layout/hierarchy1"/>
    <dgm:cxn modelId="{D1212287-46E4-4ECD-957C-9D06A408FAE0}" type="presParOf" srcId="{A0DB7A0C-9581-429D-A482-CB79B122B8F6}" destId="{8C977ADA-DF44-4DF2-BA52-C0D7FFC2023B}" srcOrd="0" destOrd="0" presId="urn:microsoft.com/office/officeart/2005/8/layout/hierarchy1"/>
    <dgm:cxn modelId="{2FB3DD46-1528-4AB1-88E5-11045B46D9F7}" type="presParOf" srcId="{A0DB7A0C-9581-429D-A482-CB79B122B8F6}" destId="{431E81CA-88C3-4880-B1F4-84F52984564D}" srcOrd="1" destOrd="0" presId="urn:microsoft.com/office/officeart/2005/8/layout/hierarchy1"/>
    <dgm:cxn modelId="{8F17DF48-B713-4A9B-8AB0-96D1A35398C0}" type="presParOf" srcId="{431E81CA-88C3-4880-B1F4-84F52984564D}" destId="{A9976141-D2D9-4AE5-98EF-44FCE1BFD456}" srcOrd="0" destOrd="0" presId="urn:microsoft.com/office/officeart/2005/8/layout/hierarchy1"/>
    <dgm:cxn modelId="{B0F8044B-A623-4836-A2A7-29B77EEA9A7E}" type="presParOf" srcId="{A9976141-D2D9-4AE5-98EF-44FCE1BFD456}" destId="{4E9C5C7C-1005-4145-B436-2BF1545A04A1}" srcOrd="0" destOrd="0" presId="urn:microsoft.com/office/officeart/2005/8/layout/hierarchy1"/>
    <dgm:cxn modelId="{D55295CE-D90E-4A78-8DF1-D2D3F00227E0}" type="presParOf" srcId="{A9976141-D2D9-4AE5-98EF-44FCE1BFD456}" destId="{D7AA218A-6E60-45A1-BF3E-1187F52CF5CC}" srcOrd="1" destOrd="0" presId="urn:microsoft.com/office/officeart/2005/8/layout/hierarchy1"/>
    <dgm:cxn modelId="{C86A300E-DA54-474A-9D1E-4A827D77294F}" type="presParOf" srcId="{431E81CA-88C3-4880-B1F4-84F52984564D}" destId="{59CBB6A1-875B-4956-81EA-5AA0284F96F7}" srcOrd="1" destOrd="0" presId="urn:microsoft.com/office/officeart/2005/8/layout/hierarchy1"/>
    <dgm:cxn modelId="{7137503F-ED34-481F-A471-F9918938C79A}" type="presParOf" srcId="{59CBB6A1-875B-4956-81EA-5AA0284F96F7}" destId="{A96551A0-2F3C-4E73-A4FF-BD62A877DCA9}" srcOrd="0" destOrd="0" presId="urn:microsoft.com/office/officeart/2005/8/layout/hierarchy1"/>
    <dgm:cxn modelId="{4D53C82D-6FA6-430F-8EF6-954D1D7C3CC1}" type="presParOf" srcId="{59CBB6A1-875B-4956-81EA-5AA0284F96F7}" destId="{D82565CC-0CE1-4A87-B779-89691301A313}" srcOrd="1" destOrd="0" presId="urn:microsoft.com/office/officeart/2005/8/layout/hierarchy1"/>
    <dgm:cxn modelId="{7B92CC0F-85AA-4B87-A8AD-8B978EB96C7C}" type="presParOf" srcId="{D82565CC-0CE1-4A87-B779-89691301A313}" destId="{5C492174-F40C-4FCC-8462-AF659FA03E30}" srcOrd="0" destOrd="0" presId="urn:microsoft.com/office/officeart/2005/8/layout/hierarchy1"/>
    <dgm:cxn modelId="{020FBEEE-F872-4759-987D-A0707C2D8DA7}" type="presParOf" srcId="{5C492174-F40C-4FCC-8462-AF659FA03E30}" destId="{81B67C63-605A-4AEE-8452-06F8BEB5ACF6}" srcOrd="0" destOrd="0" presId="urn:microsoft.com/office/officeart/2005/8/layout/hierarchy1"/>
    <dgm:cxn modelId="{9401F196-F60C-4F30-A159-2728BE0F32EE}" type="presParOf" srcId="{5C492174-F40C-4FCC-8462-AF659FA03E30}" destId="{35F8669E-B712-4EF4-98EC-D06B8AB78532}" srcOrd="1" destOrd="0" presId="urn:microsoft.com/office/officeart/2005/8/layout/hierarchy1"/>
    <dgm:cxn modelId="{23CB146F-62B7-44CA-92BD-AFE41692C4F3}" type="presParOf" srcId="{D82565CC-0CE1-4A87-B779-89691301A313}" destId="{D5336F79-AFFF-40BB-BAC7-16B481643097}" srcOrd="1" destOrd="0" presId="urn:microsoft.com/office/officeart/2005/8/layout/hierarchy1"/>
    <dgm:cxn modelId="{113C278B-5F1C-4994-BA8A-8FB45B1D6DD3}" type="presParOf" srcId="{59CBB6A1-875B-4956-81EA-5AA0284F96F7}" destId="{F899B3DA-3D2F-4942-8EAC-F77DA158B9F4}" srcOrd="2" destOrd="0" presId="urn:microsoft.com/office/officeart/2005/8/layout/hierarchy1"/>
    <dgm:cxn modelId="{4A1B42BA-AB96-415C-B186-8400E2B754DC}" type="presParOf" srcId="{59CBB6A1-875B-4956-81EA-5AA0284F96F7}" destId="{602CED10-5822-4078-80D9-FF719ABC1A67}" srcOrd="3" destOrd="0" presId="urn:microsoft.com/office/officeart/2005/8/layout/hierarchy1"/>
    <dgm:cxn modelId="{E6391396-5A3E-4A67-BB13-A3C7833E6FF4}" type="presParOf" srcId="{602CED10-5822-4078-80D9-FF719ABC1A67}" destId="{DB66027A-4830-4F11-9EA2-5BDFDEC20281}" srcOrd="0" destOrd="0" presId="urn:microsoft.com/office/officeart/2005/8/layout/hierarchy1"/>
    <dgm:cxn modelId="{8A1BB8BE-8120-4FF3-934C-A5925761A9BF}" type="presParOf" srcId="{DB66027A-4830-4F11-9EA2-5BDFDEC20281}" destId="{9A18D771-1140-49D3-BEA3-977F8A7E4838}" srcOrd="0" destOrd="0" presId="urn:microsoft.com/office/officeart/2005/8/layout/hierarchy1"/>
    <dgm:cxn modelId="{E5E99D29-6D3E-44FA-93EE-56A3F87F76CE}" type="presParOf" srcId="{DB66027A-4830-4F11-9EA2-5BDFDEC20281}" destId="{FED11A0A-7DA4-4FBC-B283-8E69D5FF57AA}" srcOrd="1" destOrd="0" presId="urn:microsoft.com/office/officeart/2005/8/layout/hierarchy1"/>
    <dgm:cxn modelId="{D150AE33-A544-46B2-983A-82D8938B2584}" type="presParOf" srcId="{602CED10-5822-4078-80D9-FF719ABC1A67}" destId="{9DBA8D76-00D8-41FA-94B9-8B0B8F9F7BA8}" srcOrd="1" destOrd="0" presId="urn:microsoft.com/office/officeart/2005/8/layout/hierarchy1"/>
    <dgm:cxn modelId="{BC6A597A-08F0-4C1A-AB9B-5A06A93F3FCA}" type="presParOf" srcId="{A0DB7A0C-9581-429D-A482-CB79B122B8F6}" destId="{6B060D06-9E31-4E65-B98D-2E50EDD58106}" srcOrd="2" destOrd="0" presId="urn:microsoft.com/office/officeart/2005/8/layout/hierarchy1"/>
    <dgm:cxn modelId="{CCB97B81-F732-446C-A4C8-F536B50D91F1}" type="presParOf" srcId="{A0DB7A0C-9581-429D-A482-CB79B122B8F6}" destId="{EF2D29D0-FCA3-4662-97C1-38BB41441C33}" srcOrd="3" destOrd="0" presId="urn:microsoft.com/office/officeart/2005/8/layout/hierarchy1"/>
    <dgm:cxn modelId="{E0BA0E73-AA88-473D-B5F4-0DD7FCE6F6A1}" type="presParOf" srcId="{EF2D29D0-FCA3-4662-97C1-38BB41441C33}" destId="{21D8A135-DB12-40FB-8374-DC434D1134A8}" srcOrd="0" destOrd="0" presId="urn:microsoft.com/office/officeart/2005/8/layout/hierarchy1"/>
    <dgm:cxn modelId="{25AF3F05-7432-49FD-938B-827D9C4FFE7A}" type="presParOf" srcId="{21D8A135-DB12-40FB-8374-DC434D1134A8}" destId="{3D89838F-B5A2-4C06-B191-4EB5B856BC2F}" srcOrd="0" destOrd="0" presId="urn:microsoft.com/office/officeart/2005/8/layout/hierarchy1"/>
    <dgm:cxn modelId="{BEA25B8A-3803-49AA-B59A-1544A48A8696}" type="presParOf" srcId="{21D8A135-DB12-40FB-8374-DC434D1134A8}" destId="{D30E7186-3422-47B3-9D88-4CA249468697}" srcOrd="1" destOrd="0" presId="urn:microsoft.com/office/officeart/2005/8/layout/hierarchy1"/>
    <dgm:cxn modelId="{F9FFF6F9-41DE-4B42-B527-33C3F0C524B1}" type="presParOf" srcId="{EF2D29D0-FCA3-4662-97C1-38BB41441C33}" destId="{B5759F02-CA57-4283-A160-B7AEE0F22270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1BA565-F1F2-4A8C-92AB-304BEA68B60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19B770-9E18-492A-82C6-D63E698DC39D}">
      <dgm:prSet phldrT="[Текст]"/>
      <dgm:spPr/>
      <dgm:t>
        <a:bodyPr/>
        <a:lstStyle/>
        <a:p>
          <a:r>
            <a:rPr lang="ru-RU" dirty="0" smtClean="0"/>
            <a:t>Формы сенсорной адаптации</a:t>
          </a:r>
          <a:endParaRPr lang="ru-RU" dirty="0"/>
        </a:p>
      </dgm:t>
    </dgm:pt>
    <dgm:pt modelId="{16BA05D1-9F2B-42E9-A69F-4ED388DA2829}" type="parTrans" cxnId="{9D9A8C7B-23CA-4D2D-BE2F-011DAE11FFF2}">
      <dgm:prSet/>
      <dgm:spPr/>
      <dgm:t>
        <a:bodyPr/>
        <a:lstStyle/>
        <a:p>
          <a:endParaRPr lang="ru-RU"/>
        </a:p>
      </dgm:t>
    </dgm:pt>
    <dgm:pt modelId="{5F8E3031-11C0-4A74-95ED-3428DCD26D6A}" type="sibTrans" cxnId="{9D9A8C7B-23CA-4D2D-BE2F-011DAE11FFF2}">
      <dgm:prSet/>
      <dgm:spPr/>
      <dgm:t>
        <a:bodyPr/>
        <a:lstStyle/>
        <a:p>
          <a:endParaRPr lang="ru-RU"/>
        </a:p>
      </dgm:t>
    </dgm:pt>
    <dgm:pt modelId="{F0474482-93BD-4213-92F0-E60C669DFA3B}">
      <dgm:prSet phldrT="[Текст]"/>
      <dgm:spPr/>
      <dgm:t>
        <a:bodyPr/>
        <a:lstStyle/>
        <a:p>
          <a:r>
            <a:rPr lang="ru-RU" dirty="0" smtClean="0"/>
            <a:t>Полная адаптация</a:t>
          </a:r>
          <a:endParaRPr lang="ru-RU" dirty="0"/>
        </a:p>
      </dgm:t>
    </dgm:pt>
    <dgm:pt modelId="{EB79D5CE-0BA3-4519-B76D-FC91A27645D1}" type="parTrans" cxnId="{D851043F-63C8-47C6-B7ED-A8699E8C8571}">
      <dgm:prSet/>
      <dgm:spPr/>
      <dgm:t>
        <a:bodyPr/>
        <a:lstStyle/>
        <a:p>
          <a:endParaRPr lang="ru-RU"/>
        </a:p>
      </dgm:t>
    </dgm:pt>
    <dgm:pt modelId="{BA45BFF4-5763-4A01-98E3-F473C976CEE2}" type="sibTrans" cxnId="{D851043F-63C8-47C6-B7ED-A8699E8C8571}">
      <dgm:prSet/>
      <dgm:spPr/>
      <dgm:t>
        <a:bodyPr/>
        <a:lstStyle/>
        <a:p>
          <a:endParaRPr lang="ru-RU"/>
        </a:p>
      </dgm:t>
    </dgm:pt>
    <dgm:pt modelId="{A54A2CAF-A3E0-444A-85CA-52514D4761C8}">
      <dgm:prSet phldrT="[Текст]"/>
      <dgm:spPr/>
      <dgm:t>
        <a:bodyPr/>
        <a:lstStyle/>
        <a:p>
          <a:r>
            <a:rPr lang="ru-RU" dirty="0" smtClean="0"/>
            <a:t>Негативная адаптация</a:t>
          </a:r>
          <a:endParaRPr lang="ru-RU" dirty="0"/>
        </a:p>
      </dgm:t>
    </dgm:pt>
    <dgm:pt modelId="{189221C4-9663-41D0-AF07-DB1643D8E04D}" type="parTrans" cxnId="{85B488BA-2842-4206-AA7A-3868EDD11297}">
      <dgm:prSet/>
      <dgm:spPr/>
      <dgm:t>
        <a:bodyPr/>
        <a:lstStyle/>
        <a:p>
          <a:endParaRPr lang="ru-RU"/>
        </a:p>
      </dgm:t>
    </dgm:pt>
    <dgm:pt modelId="{B20B76D2-9DA5-4EAE-A09B-C0A947D5B894}" type="sibTrans" cxnId="{85B488BA-2842-4206-AA7A-3868EDD11297}">
      <dgm:prSet/>
      <dgm:spPr/>
      <dgm:t>
        <a:bodyPr/>
        <a:lstStyle/>
        <a:p>
          <a:endParaRPr lang="ru-RU"/>
        </a:p>
      </dgm:t>
    </dgm:pt>
    <dgm:pt modelId="{7A1F13AA-4D8D-40F3-BBC1-938BAD4701FD}">
      <dgm:prSet/>
      <dgm:spPr/>
      <dgm:t>
        <a:bodyPr/>
        <a:lstStyle/>
        <a:p>
          <a:r>
            <a:rPr lang="ru-RU" dirty="0" smtClean="0"/>
            <a:t>Позитивная адаптация</a:t>
          </a:r>
          <a:endParaRPr lang="ru-RU" dirty="0"/>
        </a:p>
      </dgm:t>
    </dgm:pt>
    <dgm:pt modelId="{C353161F-E5D3-4E34-96F4-E97539358287}" type="parTrans" cxnId="{F9A04B28-BF5C-4011-9F80-22EC1F95FD1A}">
      <dgm:prSet/>
      <dgm:spPr/>
    </dgm:pt>
    <dgm:pt modelId="{078DCE55-DCCA-4EFA-BA3C-50D87A918C9B}" type="sibTrans" cxnId="{F9A04B28-BF5C-4011-9F80-22EC1F95FD1A}">
      <dgm:prSet/>
      <dgm:spPr/>
    </dgm:pt>
    <dgm:pt modelId="{6FC7047B-E410-4377-A9CE-9C9B1B7BFE8E}" type="pres">
      <dgm:prSet presAssocID="{2F1BA565-F1F2-4A8C-92AB-304BEA68B6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96E6364-E7C7-4F73-8A38-6C42CD5A8057}" type="pres">
      <dgm:prSet presAssocID="{F519B770-9E18-492A-82C6-D63E698DC39D}" presName="hierRoot1" presStyleCnt="0"/>
      <dgm:spPr/>
    </dgm:pt>
    <dgm:pt modelId="{F3A7D64B-16D0-43D4-B2D2-13BDCF150E7E}" type="pres">
      <dgm:prSet presAssocID="{F519B770-9E18-492A-82C6-D63E698DC39D}" presName="composite" presStyleCnt="0"/>
      <dgm:spPr/>
    </dgm:pt>
    <dgm:pt modelId="{01BC0944-AAB2-4679-AD95-29F47132EC7C}" type="pres">
      <dgm:prSet presAssocID="{F519B770-9E18-492A-82C6-D63E698DC39D}" presName="background" presStyleLbl="node0" presStyleIdx="0" presStyleCnt="1"/>
      <dgm:spPr/>
    </dgm:pt>
    <dgm:pt modelId="{12168023-66D0-4F6E-8E47-D855DC0BA663}" type="pres">
      <dgm:prSet presAssocID="{F519B770-9E18-492A-82C6-D63E698DC39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103E0B-3384-48D2-A1DD-AE10A1182ABA}" type="pres">
      <dgm:prSet presAssocID="{F519B770-9E18-492A-82C6-D63E698DC39D}" presName="hierChild2" presStyleCnt="0"/>
      <dgm:spPr/>
    </dgm:pt>
    <dgm:pt modelId="{ABFB3414-7F00-411D-935D-90339C0C87DE}" type="pres">
      <dgm:prSet presAssocID="{EB79D5CE-0BA3-4519-B76D-FC91A27645D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94047C5A-3E28-4CE1-8896-9B737317BF20}" type="pres">
      <dgm:prSet presAssocID="{F0474482-93BD-4213-92F0-E60C669DFA3B}" presName="hierRoot2" presStyleCnt="0"/>
      <dgm:spPr/>
    </dgm:pt>
    <dgm:pt modelId="{392CC747-32F4-4210-A4CB-695F6E128AF3}" type="pres">
      <dgm:prSet presAssocID="{F0474482-93BD-4213-92F0-E60C669DFA3B}" presName="composite2" presStyleCnt="0"/>
      <dgm:spPr/>
    </dgm:pt>
    <dgm:pt modelId="{7E5D520C-2234-4A0B-A7D5-D8FB15C6E4ED}" type="pres">
      <dgm:prSet presAssocID="{F0474482-93BD-4213-92F0-E60C669DFA3B}" presName="background2" presStyleLbl="node2" presStyleIdx="0" presStyleCnt="3"/>
      <dgm:spPr/>
    </dgm:pt>
    <dgm:pt modelId="{F28A992A-8108-4CA3-B4EE-EAB127CA04C9}" type="pres">
      <dgm:prSet presAssocID="{F0474482-93BD-4213-92F0-E60C669DFA3B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74C339-167B-4BD7-A4D0-B399D0AE72A8}" type="pres">
      <dgm:prSet presAssocID="{F0474482-93BD-4213-92F0-E60C669DFA3B}" presName="hierChild3" presStyleCnt="0"/>
      <dgm:spPr/>
    </dgm:pt>
    <dgm:pt modelId="{D57CB77F-802C-4CE7-8939-58EBABCB710D}" type="pres">
      <dgm:prSet presAssocID="{189221C4-9663-41D0-AF07-DB1643D8E04D}" presName="Name10" presStyleLbl="parChTrans1D2" presStyleIdx="1" presStyleCnt="3"/>
      <dgm:spPr/>
      <dgm:t>
        <a:bodyPr/>
        <a:lstStyle/>
        <a:p>
          <a:endParaRPr lang="ru-RU"/>
        </a:p>
      </dgm:t>
    </dgm:pt>
    <dgm:pt modelId="{A18D670F-9D2E-4CE7-8F47-6B53C71E84E8}" type="pres">
      <dgm:prSet presAssocID="{A54A2CAF-A3E0-444A-85CA-52514D4761C8}" presName="hierRoot2" presStyleCnt="0"/>
      <dgm:spPr/>
    </dgm:pt>
    <dgm:pt modelId="{6431DE4B-A41B-41CC-80A1-4695450EF313}" type="pres">
      <dgm:prSet presAssocID="{A54A2CAF-A3E0-444A-85CA-52514D4761C8}" presName="composite2" presStyleCnt="0"/>
      <dgm:spPr/>
    </dgm:pt>
    <dgm:pt modelId="{02AF862D-F1E3-4D5A-8759-19E0CC58DB43}" type="pres">
      <dgm:prSet presAssocID="{A54A2CAF-A3E0-444A-85CA-52514D4761C8}" presName="background2" presStyleLbl="node2" presStyleIdx="1" presStyleCnt="3"/>
      <dgm:spPr/>
    </dgm:pt>
    <dgm:pt modelId="{AF2932C7-7A18-4D88-B37C-7794573DAF5D}" type="pres">
      <dgm:prSet presAssocID="{A54A2CAF-A3E0-444A-85CA-52514D4761C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928C68-F3C9-4985-9302-C27FC2269746}" type="pres">
      <dgm:prSet presAssocID="{A54A2CAF-A3E0-444A-85CA-52514D4761C8}" presName="hierChild3" presStyleCnt="0"/>
      <dgm:spPr/>
    </dgm:pt>
    <dgm:pt modelId="{47F4E373-5DA5-48A4-9606-F8E9AE63F64E}" type="pres">
      <dgm:prSet presAssocID="{C353161F-E5D3-4E34-96F4-E97539358287}" presName="Name10" presStyleLbl="parChTrans1D2" presStyleIdx="2" presStyleCnt="3"/>
      <dgm:spPr/>
    </dgm:pt>
    <dgm:pt modelId="{DA3C7A21-6227-422A-8FBD-187B4BE871F0}" type="pres">
      <dgm:prSet presAssocID="{7A1F13AA-4D8D-40F3-BBC1-938BAD4701FD}" presName="hierRoot2" presStyleCnt="0"/>
      <dgm:spPr/>
    </dgm:pt>
    <dgm:pt modelId="{3D0DFBCF-7955-4478-930C-2CCA410ED010}" type="pres">
      <dgm:prSet presAssocID="{7A1F13AA-4D8D-40F3-BBC1-938BAD4701FD}" presName="composite2" presStyleCnt="0"/>
      <dgm:spPr/>
    </dgm:pt>
    <dgm:pt modelId="{302DDCE2-7A7E-4EA4-91A1-CB020C665ECE}" type="pres">
      <dgm:prSet presAssocID="{7A1F13AA-4D8D-40F3-BBC1-938BAD4701FD}" presName="background2" presStyleLbl="node2" presStyleIdx="2" presStyleCnt="3"/>
      <dgm:spPr/>
    </dgm:pt>
    <dgm:pt modelId="{5BE8B446-82AC-4155-8CB8-6BB5ED5394ED}" type="pres">
      <dgm:prSet presAssocID="{7A1F13AA-4D8D-40F3-BBC1-938BAD4701FD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8D30F0-4954-44CB-A99C-BAFE797CF962}" type="pres">
      <dgm:prSet presAssocID="{7A1F13AA-4D8D-40F3-BBC1-938BAD4701FD}" presName="hierChild3" presStyleCnt="0"/>
      <dgm:spPr/>
    </dgm:pt>
  </dgm:ptLst>
  <dgm:cxnLst>
    <dgm:cxn modelId="{9D9A8C7B-23CA-4D2D-BE2F-011DAE11FFF2}" srcId="{2F1BA565-F1F2-4A8C-92AB-304BEA68B601}" destId="{F519B770-9E18-492A-82C6-D63E698DC39D}" srcOrd="0" destOrd="0" parTransId="{16BA05D1-9F2B-42E9-A69F-4ED388DA2829}" sibTransId="{5F8E3031-11C0-4A74-95ED-3428DCD26D6A}"/>
    <dgm:cxn modelId="{50AB6FA1-0F41-4F37-821C-23BFD08FD5F3}" type="presOf" srcId="{7A1F13AA-4D8D-40F3-BBC1-938BAD4701FD}" destId="{5BE8B446-82AC-4155-8CB8-6BB5ED5394ED}" srcOrd="0" destOrd="0" presId="urn:microsoft.com/office/officeart/2005/8/layout/hierarchy1"/>
    <dgm:cxn modelId="{F6D07F2B-7087-4FBA-BD9B-01DEE8A58035}" type="presOf" srcId="{A54A2CAF-A3E0-444A-85CA-52514D4761C8}" destId="{AF2932C7-7A18-4D88-B37C-7794573DAF5D}" srcOrd="0" destOrd="0" presId="urn:microsoft.com/office/officeart/2005/8/layout/hierarchy1"/>
    <dgm:cxn modelId="{D851043F-63C8-47C6-B7ED-A8699E8C8571}" srcId="{F519B770-9E18-492A-82C6-D63E698DC39D}" destId="{F0474482-93BD-4213-92F0-E60C669DFA3B}" srcOrd="0" destOrd="0" parTransId="{EB79D5CE-0BA3-4519-B76D-FC91A27645D1}" sibTransId="{BA45BFF4-5763-4A01-98E3-F473C976CEE2}"/>
    <dgm:cxn modelId="{9CF594F3-2A75-463B-8D63-7F2B2E866031}" type="presOf" srcId="{EB79D5CE-0BA3-4519-B76D-FC91A27645D1}" destId="{ABFB3414-7F00-411D-935D-90339C0C87DE}" srcOrd="0" destOrd="0" presId="urn:microsoft.com/office/officeart/2005/8/layout/hierarchy1"/>
    <dgm:cxn modelId="{85B488BA-2842-4206-AA7A-3868EDD11297}" srcId="{F519B770-9E18-492A-82C6-D63E698DC39D}" destId="{A54A2CAF-A3E0-444A-85CA-52514D4761C8}" srcOrd="1" destOrd="0" parTransId="{189221C4-9663-41D0-AF07-DB1643D8E04D}" sibTransId="{B20B76D2-9DA5-4EAE-A09B-C0A947D5B894}"/>
    <dgm:cxn modelId="{F9A04B28-BF5C-4011-9F80-22EC1F95FD1A}" srcId="{F519B770-9E18-492A-82C6-D63E698DC39D}" destId="{7A1F13AA-4D8D-40F3-BBC1-938BAD4701FD}" srcOrd="2" destOrd="0" parTransId="{C353161F-E5D3-4E34-96F4-E97539358287}" sibTransId="{078DCE55-DCCA-4EFA-BA3C-50D87A918C9B}"/>
    <dgm:cxn modelId="{893DF2B9-AA77-4D07-A35F-12EAF796DF36}" type="presOf" srcId="{189221C4-9663-41D0-AF07-DB1643D8E04D}" destId="{D57CB77F-802C-4CE7-8939-58EBABCB710D}" srcOrd="0" destOrd="0" presId="urn:microsoft.com/office/officeart/2005/8/layout/hierarchy1"/>
    <dgm:cxn modelId="{D5FF7372-6CE7-401C-8B35-2D53E06045F2}" type="presOf" srcId="{2F1BA565-F1F2-4A8C-92AB-304BEA68B601}" destId="{6FC7047B-E410-4377-A9CE-9C9B1B7BFE8E}" srcOrd="0" destOrd="0" presId="urn:microsoft.com/office/officeart/2005/8/layout/hierarchy1"/>
    <dgm:cxn modelId="{AC92B422-E254-40AE-A182-55F1F3B2A524}" type="presOf" srcId="{F519B770-9E18-492A-82C6-D63E698DC39D}" destId="{12168023-66D0-4F6E-8E47-D855DC0BA663}" srcOrd="0" destOrd="0" presId="urn:microsoft.com/office/officeart/2005/8/layout/hierarchy1"/>
    <dgm:cxn modelId="{C234D609-16D8-4F17-923A-EE6FF9B09058}" type="presOf" srcId="{C353161F-E5D3-4E34-96F4-E97539358287}" destId="{47F4E373-5DA5-48A4-9606-F8E9AE63F64E}" srcOrd="0" destOrd="0" presId="urn:microsoft.com/office/officeart/2005/8/layout/hierarchy1"/>
    <dgm:cxn modelId="{DE7A9282-36D2-42C2-91C0-F346ECDFFDC6}" type="presOf" srcId="{F0474482-93BD-4213-92F0-E60C669DFA3B}" destId="{F28A992A-8108-4CA3-B4EE-EAB127CA04C9}" srcOrd="0" destOrd="0" presId="urn:microsoft.com/office/officeart/2005/8/layout/hierarchy1"/>
    <dgm:cxn modelId="{11D1E24C-90F3-479D-8E2F-84929BB0BA95}" type="presParOf" srcId="{6FC7047B-E410-4377-A9CE-9C9B1B7BFE8E}" destId="{796E6364-E7C7-4F73-8A38-6C42CD5A8057}" srcOrd="0" destOrd="0" presId="urn:microsoft.com/office/officeart/2005/8/layout/hierarchy1"/>
    <dgm:cxn modelId="{F4DEB076-1DAD-43FD-9DC1-9DB07818D9CA}" type="presParOf" srcId="{796E6364-E7C7-4F73-8A38-6C42CD5A8057}" destId="{F3A7D64B-16D0-43D4-B2D2-13BDCF150E7E}" srcOrd="0" destOrd="0" presId="urn:microsoft.com/office/officeart/2005/8/layout/hierarchy1"/>
    <dgm:cxn modelId="{5890B87C-985D-459F-A623-FE3AF0E5978D}" type="presParOf" srcId="{F3A7D64B-16D0-43D4-B2D2-13BDCF150E7E}" destId="{01BC0944-AAB2-4679-AD95-29F47132EC7C}" srcOrd="0" destOrd="0" presId="urn:microsoft.com/office/officeart/2005/8/layout/hierarchy1"/>
    <dgm:cxn modelId="{506DD25D-DE7C-4358-8344-75812558B0C1}" type="presParOf" srcId="{F3A7D64B-16D0-43D4-B2D2-13BDCF150E7E}" destId="{12168023-66D0-4F6E-8E47-D855DC0BA663}" srcOrd="1" destOrd="0" presId="urn:microsoft.com/office/officeart/2005/8/layout/hierarchy1"/>
    <dgm:cxn modelId="{F8031479-A117-43F7-A5A3-03409C1D5998}" type="presParOf" srcId="{796E6364-E7C7-4F73-8A38-6C42CD5A8057}" destId="{2A103E0B-3384-48D2-A1DD-AE10A1182ABA}" srcOrd="1" destOrd="0" presId="urn:microsoft.com/office/officeart/2005/8/layout/hierarchy1"/>
    <dgm:cxn modelId="{E4E129FB-B50C-4588-9630-99B9DBAEF7C2}" type="presParOf" srcId="{2A103E0B-3384-48D2-A1DD-AE10A1182ABA}" destId="{ABFB3414-7F00-411D-935D-90339C0C87DE}" srcOrd="0" destOrd="0" presId="urn:microsoft.com/office/officeart/2005/8/layout/hierarchy1"/>
    <dgm:cxn modelId="{4D2277D2-6A70-4570-83D1-F23C34864D4E}" type="presParOf" srcId="{2A103E0B-3384-48D2-A1DD-AE10A1182ABA}" destId="{94047C5A-3E28-4CE1-8896-9B737317BF20}" srcOrd="1" destOrd="0" presId="urn:microsoft.com/office/officeart/2005/8/layout/hierarchy1"/>
    <dgm:cxn modelId="{1CBE9850-AFC0-4FEF-A4DA-0732EEA41635}" type="presParOf" srcId="{94047C5A-3E28-4CE1-8896-9B737317BF20}" destId="{392CC747-32F4-4210-A4CB-695F6E128AF3}" srcOrd="0" destOrd="0" presId="urn:microsoft.com/office/officeart/2005/8/layout/hierarchy1"/>
    <dgm:cxn modelId="{3564C961-91B4-4F6D-B6DA-9294F0BFA709}" type="presParOf" srcId="{392CC747-32F4-4210-A4CB-695F6E128AF3}" destId="{7E5D520C-2234-4A0B-A7D5-D8FB15C6E4ED}" srcOrd="0" destOrd="0" presId="urn:microsoft.com/office/officeart/2005/8/layout/hierarchy1"/>
    <dgm:cxn modelId="{3090E545-2843-4FD6-8592-59F03B811291}" type="presParOf" srcId="{392CC747-32F4-4210-A4CB-695F6E128AF3}" destId="{F28A992A-8108-4CA3-B4EE-EAB127CA04C9}" srcOrd="1" destOrd="0" presId="urn:microsoft.com/office/officeart/2005/8/layout/hierarchy1"/>
    <dgm:cxn modelId="{41332686-EAFC-4703-B736-F9810597E71D}" type="presParOf" srcId="{94047C5A-3E28-4CE1-8896-9B737317BF20}" destId="{DB74C339-167B-4BD7-A4D0-B399D0AE72A8}" srcOrd="1" destOrd="0" presId="urn:microsoft.com/office/officeart/2005/8/layout/hierarchy1"/>
    <dgm:cxn modelId="{C6209BFD-0AAD-44D7-A854-7FDA41D1B7A4}" type="presParOf" srcId="{2A103E0B-3384-48D2-A1DD-AE10A1182ABA}" destId="{D57CB77F-802C-4CE7-8939-58EBABCB710D}" srcOrd="2" destOrd="0" presId="urn:microsoft.com/office/officeart/2005/8/layout/hierarchy1"/>
    <dgm:cxn modelId="{DA50CC72-9D07-4796-846A-52DFF8F71176}" type="presParOf" srcId="{2A103E0B-3384-48D2-A1DD-AE10A1182ABA}" destId="{A18D670F-9D2E-4CE7-8F47-6B53C71E84E8}" srcOrd="3" destOrd="0" presId="urn:microsoft.com/office/officeart/2005/8/layout/hierarchy1"/>
    <dgm:cxn modelId="{CD865A20-382C-4238-954E-12147E8035E0}" type="presParOf" srcId="{A18D670F-9D2E-4CE7-8F47-6B53C71E84E8}" destId="{6431DE4B-A41B-41CC-80A1-4695450EF313}" srcOrd="0" destOrd="0" presId="urn:microsoft.com/office/officeart/2005/8/layout/hierarchy1"/>
    <dgm:cxn modelId="{09D2EB3F-4C3A-4AFC-8300-40F8EC77F72C}" type="presParOf" srcId="{6431DE4B-A41B-41CC-80A1-4695450EF313}" destId="{02AF862D-F1E3-4D5A-8759-19E0CC58DB43}" srcOrd="0" destOrd="0" presId="urn:microsoft.com/office/officeart/2005/8/layout/hierarchy1"/>
    <dgm:cxn modelId="{77D4BD7B-72A8-43EC-96F6-171E21DE3963}" type="presParOf" srcId="{6431DE4B-A41B-41CC-80A1-4695450EF313}" destId="{AF2932C7-7A18-4D88-B37C-7794573DAF5D}" srcOrd="1" destOrd="0" presId="urn:microsoft.com/office/officeart/2005/8/layout/hierarchy1"/>
    <dgm:cxn modelId="{8E6B7E0A-B5E7-42FD-B44C-5874A76B6D20}" type="presParOf" srcId="{A18D670F-9D2E-4CE7-8F47-6B53C71E84E8}" destId="{87928C68-F3C9-4985-9302-C27FC2269746}" srcOrd="1" destOrd="0" presId="urn:microsoft.com/office/officeart/2005/8/layout/hierarchy1"/>
    <dgm:cxn modelId="{744C7BCA-66FF-4157-AFC9-D44FB55F4997}" type="presParOf" srcId="{2A103E0B-3384-48D2-A1DD-AE10A1182ABA}" destId="{47F4E373-5DA5-48A4-9606-F8E9AE63F64E}" srcOrd="4" destOrd="0" presId="urn:microsoft.com/office/officeart/2005/8/layout/hierarchy1"/>
    <dgm:cxn modelId="{90E9A4DD-204C-452C-8E2A-102022354927}" type="presParOf" srcId="{2A103E0B-3384-48D2-A1DD-AE10A1182ABA}" destId="{DA3C7A21-6227-422A-8FBD-187B4BE871F0}" srcOrd="5" destOrd="0" presId="urn:microsoft.com/office/officeart/2005/8/layout/hierarchy1"/>
    <dgm:cxn modelId="{A4EBC145-ECA3-4F36-B869-8C83386BDC4B}" type="presParOf" srcId="{DA3C7A21-6227-422A-8FBD-187B4BE871F0}" destId="{3D0DFBCF-7955-4478-930C-2CCA410ED010}" srcOrd="0" destOrd="0" presId="urn:microsoft.com/office/officeart/2005/8/layout/hierarchy1"/>
    <dgm:cxn modelId="{4316121A-B528-463B-8755-53F684605560}" type="presParOf" srcId="{3D0DFBCF-7955-4478-930C-2CCA410ED010}" destId="{302DDCE2-7A7E-4EA4-91A1-CB020C665ECE}" srcOrd="0" destOrd="0" presId="urn:microsoft.com/office/officeart/2005/8/layout/hierarchy1"/>
    <dgm:cxn modelId="{B23AE501-3AD9-4ABA-8D80-C045FC82454C}" type="presParOf" srcId="{3D0DFBCF-7955-4478-930C-2CCA410ED010}" destId="{5BE8B446-82AC-4155-8CB8-6BB5ED5394ED}" srcOrd="1" destOrd="0" presId="urn:microsoft.com/office/officeart/2005/8/layout/hierarchy1"/>
    <dgm:cxn modelId="{2E0A88A3-0063-4FE5-92BC-CFF7EFA43503}" type="presParOf" srcId="{DA3C7A21-6227-422A-8FBD-187B4BE871F0}" destId="{808D30F0-4954-44CB-A99C-BAFE797CF962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96B8C3-8EE5-455A-BA7B-39691C5B664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64EECB-D90A-4664-93CD-D6A3DF34BCBC}">
      <dgm:prSet phldrT="[Текст]"/>
      <dgm:spPr/>
      <dgm:t>
        <a:bodyPr/>
        <a:lstStyle/>
        <a:p>
          <a:r>
            <a:rPr lang="ru-RU" b="1" dirty="0" smtClean="0"/>
            <a:t>Условия возникновения мышления</a:t>
          </a:r>
          <a:endParaRPr lang="ru-RU" b="1" dirty="0"/>
        </a:p>
      </dgm:t>
    </dgm:pt>
    <dgm:pt modelId="{A86E43D6-1710-4259-87F1-F654C1B7D597}" type="parTrans" cxnId="{81FD7228-CAA8-4B48-BCF2-007193C6F7BE}">
      <dgm:prSet/>
      <dgm:spPr/>
      <dgm:t>
        <a:bodyPr/>
        <a:lstStyle/>
        <a:p>
          <a:endParaRPr lang="ru-RU"/>
        </a:p>
      </dgm:t>
    </dgm:pt>
    <dgm:pt modelId="{295B22AC-F326-4E73-9204-D73D16E95855}" type="sibTrans" cxnId="{81FD7228-CAA8-4B48-BCF2-007193C6F7BE}">
      <dgm:prSet/>
      <dgm:spPr/>
      <dgm:t>
        <a:bodyPr/>
        <a:lstStyle/>
        <a:p>
          <a:endParaRPr lang="ru-RU"/>
        </a:p>
      </dgm:t>
    </dgm:pt>
    <dgm:pt modelId="{B93BACD8-A716-403D-BD40-D8FC3A85581D}">
      <dgm:prSet phldrT="[Текст]"/>
      <dgm:spPr/>
      <dgm:t>
        <a:bodyPr/>
        <a:lstStyle/>
        <a:p>
          <a:r>
            <a:rPr lang="ru-RU" b="1" dirty="0" smtClean="0"/>
            <a:t>Предметная деятельность</a:t>
          </a:r>
          <a:endParaRPr lang="ru-RU" b="1" dirty="0"/>
        </a:p>
      </dgm:t>
    </dgm:pt>
    <dgm:pt modelId="{548095A7-33F8-4CA4-9CAB-E022BCC448EA}" type="parTrans" cxnId="{FB353D39-BC6B-4039-8AE2-FB655238F445}">
      <dgm:prSet/>
      <dgm:spPr/>
      <dgm:t>
        <a:bodyPr/>
        <a:lstStyle/>
        <a:p>
          <a:endParaRPr lang="ru-RU"/>
        </a:p>
      </dgm:t>
    </dgm:pt>
    <dgm:pt modelId="{A9D58A7F-D587-4713-B744-26C8F8B66AA5}" type="sibTrans" cxnId="{FB353D39-BC6B-4039-8AE2-FB655238F445}">
      <dgm:prSet/>
      <dgm:spPr/>
      <dgm:t>
        <a:bodyPr/>
        <a:lstStyle/>
        <a:p>
          <a:endParaRPr lang="ru-RU"/>
        </a:p>
      </dgm:t>
    </dgm:pt>
    <dgm:pt modelId="{E6B6F032-3357-4E52-972D-CFA42120F6FD}">
      <dgm:prSet/>
      <dgm:spPr/>
      <dgm:t>
        <a:bodyPr/>
        <a:lstStyle/>
        <a:p>
          <a:r>
            <a:rPr lang="ru-RU" b="1" dirty="0" smtClean="0"/>
            <a:t>Общение</a:t>
          </a:r>
          <a:endParaRPr lang="ru-RU" b="1" dirty="0"/>
        </a:p>
      </dgm:t>
    </dgm:pt>
    <dgm:pt modelId="{903700D6-E13A-4DAD-8252-A3011D4716CC}" type="parTrans" cxnId="{228560F1-7216-4BFC-9A3A-82F68F7BFB5D}">
      <dgm:prSet/>
      <dgm:spPr/>
      <dgm:t>
        <a:bodyPr/>
        <a:lstStyle/>
        <a:p>
          <a:endParaRPr lang="ru-RU"/>
        </a:p>
      </dgm:t>
    </dgm:pt>
    <dgm:pt modelId="{8A1F3C6D-3B0A-4410-9289-D04184F2FC5A}" type="sibTrans" cxnId="{228560F1-7216-4BFC-9A3A-82F68F7BFB5D}">
      <dgm:prSet/>
      <dgm:spPr/>
      <dgm:t>
        <a:bodyPr/>
        <a:lstStyle/>
        <a:p>
          <a:endParaRPr lang="ru-RU"/>
        </a:p>
      </dgm:t>
    </dgm:pt>
    <dgm:pt modelId="{2AE57244-1762-4848-91D9-B8C26DF1B1F4}" type="pres">
      <dgm:prSet presAssocID="{FC96B8C3-8EE5-455A-BA7B-39691C5B66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39EFD6-2038-465F-9E72-812744FC09DE}" type="pres">
      <dgm:prSet presAssocID="{9264EECB-D90A-4664-93CD-D6A3DF34BCBC}" presName="hierRoot1" presStyleCnt="0"/>
      <dgm:spPr/>
    </dgm:pt>
    <dgm:pt modelId="{29199ECA-FE07-4A05-990B-6EC28DED34BB}" type="pres">
      <dgm:prSet presAssocID="{9264EECB-D90A-4664-93CD-D6A3DF34BCBC}" presName="composite" presStyleCnt="0"/>
      <dgm:spPr/>
    </dgm:pt>
    <dgm:pt modelId="{55F76FF0-AD02-44F0-875B-500245E98D13}" type="pres">
      <dgm:prSet presAssocID="{9264EECB-D90A-4664-93CD-D6A3DF34BCBC}" presName="background" presStyleLbl="node0" presStyleIdx="0" presStyleCnt="1"/>
      <dgm:spPr/>
    </dgm:pt>
    <dgm:pt modelId="{CEE670A9-624F-4099-927C-C971F5666FAE}" type="pres">
      <dgm:prSet presAssocID="{9264EECB-D90A-4664-93CD-D6A3DF34BCB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743058-F9AD-4AD4-A8A2-15B5BB734653}" type="pres">
      <dgm:prSet presAssocID="{9264EECB-D90A-4664-93CD-D6A3DF34BCBC}" presName="hierChild2" presStyleCnt="0"/>
      <dgm:spPr/>
    </dgm:pt>
    <dgm:pt modelId="{81E0BBD4-FCF4-4FEF-9C05-D2EC5CDA0745}" type="pres">
      <dgm:prSet presAssocID="{548095A7-33F8-4CA4-9CAB-E022BCC448E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CBE6CBC-ABF3-481D-82D5-193B0EECCA00}" type="pres">
      <dgm:prSet presAssocID="{B93BACD8-A716-403D-BD40-D8FC3A85581D}" presName="hierRoot2" presStyleCnt="0"/>
      <dgm:spPr/>
    </dgm:pt>
    <dgm:pt modelId="{C4292AB0-73F8-4238-98F9-52EE4A71B474}" type="pres">
      <dgm:prSet presAssocID="{B93BACD8-A716-403D-BD40-D8FC3A85581D}" presName="composite2" presStyleCnt="0"/>
      <dgm:spPr/>
    </dgm:pt>
    <dgm:pt modelId="{9DA6E430-AE07-4E33-BF17-8C8E18EE6029}" type="pres">
      <dgm:prSet presAssocID="{B93BACD8-A716-403D-BD40-D8FC3A85581D}" presName="background2" presStyleLbl="node2" presStyleIdx="0" presStyleCnt="2"/>
      <dgm:spPr/>
    </dgm:pt>
    <dgm:pt modelId="{4BDE178C-8790-4B5A-B78C-093D00B924E7}" type="pres">
      <dgm:prSet presAssocID="{B93BACD8-A716-403D-BD40-D8FC3A85581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57D383-6F6C-4D3E-8842-F69E96C5304C}" type="pres">
      <dgm:prSet presAssocID="{B93BACD8-A716-403D-BD40-D8FC3A85581D}" presName="hierChild3" presStyleCnt="0"/>
      <dgm:spPr/>
    </dgm:pt>
    <dgm:pt modelId="{AED099C6-F05F-4ED9-8E10-0B097CADD98B}" type="pres">
      <dgm:prSet presAssocID="{903700D6-E13A-4DAD-8252-A3011D4716C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71F0EB5-1F2B-4F86-A451-0CAA391B6796}" type="pres">
      <dgm:prSet presAssocID="{E6B6F032-3357-4E52-972D-CFA42120F6FD}" presName="hierRoot2" presStyleCnt="0"/>
      <dgm:spPr/>
    </dgm:pt>
    <dgm:pt modelId="{BB39D956-28B0-4C8C-8737-A040E48EAE46}" type="pres">
      <dgm:prSet presAssocID="{E6B6F032-3357-4E52-972D-CFA42120F6FD}" presName="composite2" presStyleCnt="0"/>
      <dgm:spPr/>
    </dgm:pt>
    <dgm:pt modelId="{84949F8C-574D-464F-A6B6-05B4AEE5C9B4}" type="pres">
      <dgm:prSet presAssocID="{E6B6F032-3357-4E52-972D-CFA42120F6FD}" presName="background2" presStyleLbl="node2" presStyleIdx="1" presStyleCnt="2"/>
      <dgm:spPr/>
    </dgm:pt>
    <dgm:pt modelId="{5D2E8AD1-3117-48A6-9D92-A0E540A1879C}" type="pres">
      <dgm:prSet presAssocID="{E6B6F032-3357-4E52-972D-CFA42120F6FD}" presName="text2" presStyleLbl="fgAcc2" presStyleIdx="1" presStyleCnt="2" custLinFactNeighborX="216" custLinFactNeighborY="-31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FE1F74-C998-43A9-918E-205A9ECAC7A2}" type="pres">
      <dgm:prSet presAssocID="{E6B6F032-3357-4E52-972D-CFA42120F6FD}" presName="hierChild3" presStyleCnt="0"/>
      <dgm:spPr/>
    </dgm:pt>
  </dgm:ptLst>
  <dgm:cxnLst>
    <dgm:cxn modelId="{0269AA1B-425F-4CF3-AD8B-748FA2FC0CF7}" type="presOf" srcId="{548095A7-33F8-4CA4-9CAB-E022BCC448EA}" destId="{81E0BBD4-FCF4-4FEF-9C05-D2EC5CDA0745}" srcOrd="0" destOrd="0" presId="urn:microsoft.com/office/officeart/2005/8/layout/hierarchy1"/>
    <dgm:cxn modelId="{B64DEA85-FFDC-462A-8E61-B5F06E13F52E}" type="presOf" srcId="{903700D6-E13A-4DAD-8252-A3011D4716CC}" destId="{AED099C6-F05F-4ED9-8E10-0B097CADD98B}" srcOrd="0" destOrd="0" presId="urn:microsoft.com/office/officeart/2005/8/layout/hierarchy1"/>
    <dgm:cxn modelId="{8DC44B9C-D161-4FB3-9D3E-ED03D212BAA8}" type="presOf" srcId="{FC96B8C3-8EE5-455A-BA7B-39691C5B664A}" destId="{2AE57244-1762-4848-91D9-B8C26DF1B1F4}" srcOrd="0" destOrd="0" presId="urn:microsoft.com/office/officeart/2005/8/layout/hierarchy1"/>
    <dgm:cxn modelId="{81FD7228-CAA8-4B48-BCF2-007193C6F7BE}" srcId="{FC96B8C3-8EE5-455A-BA7B-39691C5B664A}" destId="{9264EECB-D90A-4664-93CD-D6A3DF34BCBC}" srcOrd="0" destOrd="0" parTransId="{A86E43D6-1710-4259-87F1-F654C1B7D597}" sibTransId="{295B22AC-F326-4E73-9204-D73D16E95855}"/>
    <dgm:cxn modelId="{FB353D39-BC6B-4039-8AE2-FB655238F445}" srcId="{9264EECB-D90A-4664-93CD-D6A3DF34BCBC}" destId="{B93BACD8-A716-403D-BD40-D8FC3A85581D}" srcOrd="0" destOrd="0" parTransId="{548095A7-33F8-4CA4-9CAB-E022BCC448EA}" sibTransId="{A9D58A7F-D587-4713-B744-26C8F8B66AA5}"/>
    <dgm:cxn modelId="{847463CB-2E9A-47B6-A09B-3FD7D1A850DA}" type="presOf" srcId="{B93BACD8-A716-403D-BD40-D8FC3A85581D}" destId="{4BDE178C-8790-4B5A-B78C-093D00B924E7}" srcOrd="0" destOrd="0" presId="urn:microsoft.com/office/officeart/2005/8/layout/hierarchy1"/>
    <dgm:cxn modelId="{ADBFFAD6-B20B-438B-AD06-A62720423767}" type="presOf" srcId="{E6B6F032-3357-4E52-972D-CFA42120F6FD}" destId="{5D2E8AD1-3117-48A6-9D92-A0E540A1879C}" srcOrd="0" destOrd="0" presId="urn:microsoft.com/office/officeart/2005/8/layout/hierarchy1"/>
    <dgm:cxn modelId="{3E3DF953-CDC8-4A5C-BDCC-59AE3C455096}" type="presOf" srcId="{9264EECB-D90A-4664-93CD-D6A3DF34BCBC}" destId="{CEE670A9-624F-4099-927C-C971F5666FAE}" srcOrd="0" destOrd="0" presId="urn:microsoft.com/office/officeart/2005/8/layout/hierarchy1"/>
    <dgm:cxn modelId="{228560F1-7216-4BFC-9A3A-82F68F7BFB5D}" srcId="{9264EECB-D90A-4664-93CD-D6A3DF34BCBC}" destId="{E6B6F032-3357-4E52-972D-CFA42120F6FD}" srcOrd="1" destOrd="0" parTransId="{903700D6-E13A-4DAD-8252-A3011D4716CC}" sibTransId="{8A1F3C6D-3B0A-4410-9289-D04184F2FC5A}"/>
    <dgm:cxn modelId="{3B3709F1-0282-4472-8F48-B18441C6F860}" type="presParOf" srcId="{2AE57244-1762-4848-91D9-B8C26DF1B1F4}" destId="{6139EFD6-2038-465F-9E72-812744FC09DE}" srcOrd="0" destOrd="0" presId="urn:microsoft.com/office/officeart/2005/8/layout/hierarchy1"/>
    <dgm:cxn modelId="{F8A3235A-DA67-4E32-9414-3A6E81BDA5DD}" type="presParOf" srcId="{6139EFD6-2038-465F-9E72-812744FC09DE}" destId="{29199ECA-FE07-4A05-990B-6EC28DED34BB}" srcOrd="0" destOrd="0" presId="urn:microsoft.com/office/officeart/2005/8/layout/hierarchy1"/>
    <dgm:cxn modelId="{3B5EBFBF-4C02-4050-8CB1-2EE0208F42C0}" type="presParOf" srcId="{29199ECA-FE07-4A05-990B-6EC28DED34BB}" destId="{55F76FF0-AD02-44F0-875B-500245E98D13}" srcOrd="0" destOrd="0" presId="urn:microsoft.com/office/officeart/2005/8/layout/hierarchy1"/>
    <dgm:cxn modelId="{38B44B8D-5C15-49FE-AF89-14BFAAB208DD}" type="presParOf" srcId="{29199ECA-FE07-4A05-990B-6EC28DED34BB}" destId="{CEE670A9-624F-4099-927C-C971F5666FAE}" srcOrd="1" destOrd="0" presId="urn:microsoft.com/office/officeart/2005/8/layout/hierarchy1"/>
    <dgm:cxn modelId="{60977071-97D7-4251-92EC-43F917C6B438}" type="presParOf" srcId="{6139EFD6-2038-465F-9E72-812744FC09DE}" destId="{EF743058-F9AD-4AD4-A8A2-15B5BB734653}" srcOrd="1" destOrd="0" presId="urn:microsoft.com/office/officeart/2005/8/layout/hierarchy1"/>
    <dgm:cxn modelId="{D6964759-794A-4692-9026-F2E0D0C5C44A}" type="presParOf" srcId="{EF743058-F9AD-4AD4-A8A2-15B5BB734653}" destId="{81E0BBD4-FCF4-4FEF-9C05-D2EC5CDA0745}" srcOrd="0" destOrd="0" presId="urn:microsoft.com/office/officeart/2005/8/layout/hierarchy1"/>
    <dgm:cxn modelId="{0FB74051-B90B-4854-9F6F-2DFC50B8F43A}" type="presParOf" srcId="{EF743058-F9AD-4AD4-A8A2-15B5BB734653}" destId="{FCBE6CBC-ABF3-481D-82D5-193B0EECCA00}" srcOrd="1" destOrd="0" presId="urn:microsoft.com/office/officeart/2005/8/layout/hierarchy1"/>
    <dgm:cxn modelId="{6A077892-CDC2-4061-86E2-1E223F73F58C}" type="presParOf" srcId="{FCBE6CBC-ABF3-481D-82D5-193B0EECCA00}" destId="{C4292AB0-73F8-4238-98F9-52EE4A71B474}" srcOrd="0" destOrd="0" presId="urn:microsoft.com/office/officeart/2005/8/layout/hierarchy1"/>
    <dgm:cxn modelId="{407E027F-B9C5-4236-8D0A-0F2A483546C5}" type="presParOf" srcId="{C4292AB0-73F8-4238-98F9-52EE4A71B474}" destId="{9DA6E430-AE07-4E33-BF17-8C8E18EE6029}" srcOrd="0" destOrd="0" presId="urn:microsoft.com/office/officeart/2005/8/layout/hierarchy1"/>
    <dgm:cxn modelId="{293C8348-C01B-44B0-B0F6-766B25C5DAF9}" type="presParOf" srcId="{C4292AB0-73F8-4238-98F9-52EE4A71B474}" destId="{4BDE178C-8790-4B5A-B78C-093D00B924E7}" srcOrd="1" destOrd="0" presId="urn:microsoft.com/office/officeart/2005/8/layout/hierarchy1"/>
    <dgm:cxn modelId="{EB816A08-7458-4EA0-8B3A-A24C7E069D17}" type="presParOf" srcId="{FCBE6CBC-ABF3-481D-82D5-193B0EECCA00}" destId="{7C57D383-6F6C-4D3E-8842-F69E96C5304C}" srcOrd="1" destOrd="0" presId="urn:microsoft.com/office/officeart/2005/8/layout/hierarchy1"/>
    <dgm:cxn modelId="{4D94E29B-5F2B-4110-9282-F420EDE89039}" type="presParOf" srcId="{EF743058-F9AD-4AD4-A8A2-15B5BB734653}" destId="{AED099C6-F05F-4ED9-8E10-0B097CADD98B}" srcOrd="2" destOrd="0" presId="urn:microsoft.com/office/officeart/2005/8/layout/hierarchy1"/>
    <dgm:cxn modelId="{610AFD93-463B-49FE-8701-E058516CBEE8}" type="presParOf" srcId="{EF743058-F9AD-4AD4-A8A2-15B5BB734653}" destId="{B71F0EB5-1F2B-4F86-A451-0CAA391B6796}" srcOrd="3" destOrd="0" presId="urn:microsoft.com/office/officeart/2005/8/layout/hierarchy1"/>
    <dgm:cxn modelId="{1F5D45B7-4D9A-49C3-9924-F338B8998EB0}" type="presParOf" srcId="{B71F0EB5-1F2B-4F86-A451-0CAA391B6796}" destId="{BB39D956-28B0-4C8C-8737-A040E48EAE46}" srcOrd="0" destOrd="0" presId="urn:microsoft.com/office/officeart/2005/8/layout/hierarchy1"/>
    <dgm:cxn modelId="{42BE70FF-EB31-456E-BC6A-0D4FA89CB41E}" type="presParOf" srcId="{BB39D956-28B0-4C8C-8737-A040E48EAE46}" destId="{84949F8C-574D-464F-A6B6-05B4AEE5C9B4}" srcOrd="0" destOrd="0" presId="urn:microsoft.com/office/officeart/2005/8/layout/hierarchy1"/>
    <dgm:cxn modelId="{AE37A033-3364-4E94-B6BC-827502AA5EFD}" type="presParOf" srcId="{BB39D956-28B0-4C8C-8737-A040E48EAE46}" destId="{5D2E8AD1-3117-48A6-9D92-A0E540A1879C}" srcOrd="1" destOrd="0" presId="urn:microsoft.com/office/officeart/2005/8/layout/hierarchy1"/>
    <dgm:cxn modelId="{DAF7F688-4141-45E5-B3CD-31694F372E04}" type="presParOf" srcId="{B71F0EB5-1F2B-4F86-A451-0CAA391B6796}" destId="{BDFE1F74-C998-43A9-918E-205A9ECAC7A2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92369B-2825-4B16-9EE2-4AA08893EAC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D6DE4B-531A-455B-BB9F-4296EF1DD38F}">
      <dgm:prSet phldrT="[Текст]"/>
      <dgm:spPr/>
      <dgm:t>
        <a:bodyPr/>
        <a:lstStyle/>
        <a:p>
          <a:r>
            <a:rPr lang="ru-RU" b="1" dirty="0" smtClean="0"/>
            <a:t>Процессы</a:t>
          </a:r>
          <a:endParaRPr lang="ru-RU" b="1" dirty="0"/>
        </a:p>
      </dgm:t>
    </dgm:pt>
    <dgm:pt modelId="{6DEC0223-B4E8-4B20-8EEE-E6FA141BE7E5}" type="parTrans" cxnId="{73D7234B-42D5-4B91-9FF4-7A6EC982538A}">
      <dgm:prSet/>
      <dgm:spPr/>
      <dgm:t>
        <a:bodyPr/>
        <a:lstStyle/>
        <a:p>
          <a:endParaRPr lang="ru-RU"/>
        </a:p>
      </dgm:t>
    </dgm:pt>
    <dgm:pt modelId="{2E41EC8F-3FCF-431B-BE8A-CDF20268BB7E}" type="sibTrans" cxnId="{73D7234B-42D5-4B91-9FF4-7A6EC982538A}">
      <dgm:prSet/>
      <dgm:spPr/>
      <dgm:t>
        <a:bodyPr/>
        <a:lstStyle/>
        <a:p>
          <a:endParaRPr lang="ru-RU"/>
        </a:p>
      </dgm:t>
    </dgm:pt>
    <dgm:pt modelId="{2DCC146F-713F-48CD-B86C-F73E44B580BA}">
      <dgm:prSet phldrT="[Текст]"/>
      <dgm:spPr/>
      <dgm:t>
        <a:bodyPr/>
        <a:lstStyle/>
        <a:p>
          <a:r>
            <a:rPr lang="ru-RU" b="1" dirty="0" smtClean="0"/>
            <a:t>Запоминание</a:t>
          </a:r>
          <a:endParaRPr lang="ru-RU" b="1" dirty="0"/>
        </a:p>
      </dgm:t>
    </dgm:pt>
    <dgm:pt modelId="{A6117617-B952-4385-A6EB-F852226ACD62}" type="parTrans" cxnId="{D232096B-F759-459A-97D5-B8A72A7AE567}">
      <dgm:prSet/>
      <dgm:spPr/>
      <dgm:t>
        <a:bodyPr/>
        <a:lstStyle/>
        <a:p>
          <a:endParaRPr lang="ru-RU"/>
        </a:p>
      </dgm:t>
    </dgm:pt>
    <dgm:pt modelId="{B42E9EB6-D930-453B-875F-96F7B822892B}" type="sibTrans" cxnId="{D232096B-F759-459A-97D5-B8A72A7AE567}">
      <dgm:prSet/>
      <dgm:spPr/>
      <dgm:t>
        <a:bodyPr/>
        <a:lstStyle/>
        <a:p>
          <a:endParaRPr lang="ru-RU"/>
        </a:p>
      </dgm:t>
    </dgm:pt>
    <dgm:pt modelId="{5C93795E-FA0D-455A-94FB-AC610BCB4631}">
      <dgm:prSet phldrT="[Текст]"/>
      <dgm:spPr/>
      <dgm:t>
        <a:bodyPr/>
        <a:lstStyle/>
        <a:p>
          <a:r>
            <a:rPr lang="ru-RU" b="1" dirty="0" smtClean="0"/>
            <a:t>Хранение и забывание</a:t>
          </a:r>
          <a:endParaRPr lang="ru-RU" b="1" dirty="0"/>
        </a:p>
      </dgm:t>
    </dgm:pt>
    <dgm:pt modelId="{1EF2C69F-2C17-4ECD-9EEF-CB2087C6C11C}" type="parTrans" cxnId="{A651C188-0711-4830-BC1A-8A22E4961509}">
      <dgm:prSet/>
      <dgm:spPr/>
      <dgm:t>
        <a:bodyPr/>
        <a:lstStyle/>
        <a:p>
          <a:endParaRPr lang="ru-RU"/>
        </a:p>
      </dgm:t>
    </dgm:pt>
    <dgm:pt modelId="{1B9FA7C7-CC1E-4BD7-AE34-4AA3EF33C2AC}" type="sibTrans" cxnId="{A651C188-0711-4830-BC1A-8A22E4961509}">
      <dgm:prSet/>
      <dgm:spPr/>
      <dgm:t>
        <a:bodyPr/>
        <a:lstStyle/>
        <a:p>
          <a:endParaRPr lang="ru-RU"/>
        </a:p>
      </dgm:t>
    </dgm:pt>
    <dgm:pt modelId="{D4E78F13-2C0D-44DF-8E10-8D0B232EC732}">
      <dgm:prSet/>
      <dgm:spPr/>
      <dgm:t>
        <a:bodyPr/>
        <a:lstStyle/>
        <a:p>
          <a:r>
            <a:rPr lang="ru-RU" b="1" dirty="0" smtClean="0"/>
            <a:t>Воспроизведение</a:t>
          </a:r>
          <a:endParaRPr lang="ru-RU" b="1" dirty="0"/>
        </a:p>
      </dgm:t>
    </dgm:pt>
    <dgm:pt modelId="{469C5396-3A71-42B7-BE81-370383E0585D}" type="parTrans" cxnId="{86439EE9-07E5-42A4-A937-07D9E297B1F3}">
      <dgm:prSet/>
      <dgm:spPr/>
      <dgm:t>
        <a:bodyPr/>
        <a:lstStyle/>
        <a:p>
          <a:endParaRPr lang="ru-RU"/>
        </a:p>
      </dgm:t>
    </dgm:pt>
    <dgm:pt modelId="{74DEABE0-73FB-4D81-AB77-FD46C5AF302B}" type="sibTrans" cxnId="{86439EE9-07E5-42A4-A937-07D9E297B1F3}">
      <dgm:prSet/>
      <dgm:spPr/>
      <dgm:t>
        <a:bodyPr/>
        <a:lstStyle/>
        <a:p>
          <a:endParaRPr lang="ru-RU"/>
        </a:p>
      </dgm:t>
    </dgm:pt>
    <dgm:pt modelId="{AA89992E-0567-4C53-B7DB-2857832E4B17}" type="pres">
      <dgm:prSet presAssocID="{7992369B-2825-4B16-9EE2-4AA08893EAC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1795280-A956-43BB-808F-39E87A4ECA5B}" type="pres">
      <dgm:prSet presAssocID="{D8D6DE4B-531A-455B-BB9F-4296EF1DD38F}" presName="hierRoot1" presStyleCnt="0"/>
      <dgm:spPr/>
    </dgm:pt>
    <dgm:pt modelId="{F7C71994-2F67-4386-B5F3-4802AE3D3F60}" type="pres">
      <dgm:prSet presAssocID="{D8D6DE4B-531A-455B-BB9F-4296EF1DD38F}" presName="composite" presStyleCnt="0"/>
      <dgm:spPr/>
    </dgm:pt>
    <dgm:pt modelId="{5871D69F-8151-4347-A5B6-71D0687269FB}" type="pres">
      <dgm:prSet presAssocID="{D8D6DE4B-531A-455B-BB9F-4296EF1DD38F}" presName="background" presStyleLbl="node0" presStyleIdx="0" presStyleCnt="1"/>
      <dgm:spPr/>
    </dgm:pt>
    <dgm:pt modelId="{33D04E9F-8E26-48B2-8F29-786B058F300A}" type="pres">
      <dgm:prSet presAssocID="{D8D6DE4B-531A-455B-BB9F-4296EF1DD38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7EF54E-7C31-4313-8627-CD803F396E48}" type="pres">
      <dgm:prSet presAssocID="{D8D6DE4B-531A-455B-BB9F-4296EF1DD38F}" presName="hierChild2" presStyleCnt="0"/>
      <dgm:spPr/>
    </dgm:pt>
    <dgm:pt modelId="{29359717-5856-4F43-A6D3-D142E89F78CC}" type="pres">
      <dgm:prSet presAssocID="{A6117617-B952-4385-A6EB-F852226ACD6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41D046C-796B-4120-8EA1-72AB29C9D924}" type="pres">
      <dgm:prSet presAssocID="{2DCC146F-713F-48CD-B86C-F73E44B580BA}" presName="hierRoot2" presStyleCnt="0"/>
      <dgm:spPr/>
    </dgm:pt>
    <dgm:pt modelId="{3A33B5F2-3814-46EC-96DB-C90DDFEB4B4B}" type="pres">
      <dgm:prSet presAssocID="{2DCC146F-713F-48CD-B86C-F73E44B580BA}" presName="composite2" presStyleCnt="0"/>
      <dgm:spPr/>
    </dgm:pt>
    <dgm:pt modelId="{7B2FB592-D7F4-47D7-98E3-B44A5A5147E4}" type="pres">
      <dgm:prSet presAssocID="{2DCC146F-713F-48CD-B86C-F73E44B580BA}" presName="background2" presStyleLbl="node2" presStyleIdx="0" presStyleCnt="3"/>
      <dgm:spPr/>
    </dgm:pt>
    <dgm:pt modelId="{C4298BA0-C69D-4FDA-A9EF-EAD0FFF73EA6}" type="pres">
      <dgm:prSet presAssocID="{2DCC146F-713F-48CD-B86C-F73E44B580B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426328-2C9D-4D18-9950-AFEEDD1DBC5E}" type="pres">
      <dgm:prSet presAssocID="{2DCC146F-713F-48CD-B86C-F73E44B580BA}" presName="hierChild3" presStyleCnt="0"/>
      <dgm:spPr/>
    </dgm:pt>
    <dgm:pt modelId="{E95D3BA7-6009-4CE5-923C-1899F3898DE5}" type="pres">
      <dgm:prSet presAssocID="{1EF2C69F-2C17-4ECD-9EEF-CB2087C6C11C}" presName="Name10" presStyleLbl="parChTrans1D2" presStyleIdx="1" presStyleCnt="3"/>
      <dgm:spPr/>
      <dgm:t>
        <a:bodyPr/>
        <a:lstStyle/>
        <a:p>
          <a:endParaRPr lang="ru-RU"/>
        </a:p>
      </dgm:t>
    </dgm:pt>
    <dgm:pt modelId="{CEF96092-2A1E-4065-8F8E-917A497D60D1}" type="pres">
      <dgm:prSet presAssocID="{5C93795E-FA0D-455A-94FB-AC610BCB4631}" presName="hierRoot2" presStyleCnt="0"/>
      <dgm:spPr/>
    </dgm:pt>
    <dgm:pt modelId="{B30744F4-A5C7-4C60-B7E9-4E755F7A3898}" type="pres">
      <dgm:prSet presAssocID="{5C93795E-FA0D-455A-94FB-AC610BCB4631}" presName="composite2" presStyleCnt="0"/>
      <dgm:spPr/>
    </dgm:pt>
    <dgm:pt modelId="{C4776BEA-DD20-4670-ADED-BB71EF49FC51}" type="pres">
      <dgm:prSet presAssocID="{5C93795E-FA0D-455A-94FB-AC610BCB4631}" presName="background2" presStyleLbl="node2" presStyleIdx="1" presStyleCnt="3"/>
      <dgm:spPr/>
    </dgm:pt>
    <dgm:pt modelId="{4B7BB50A-F8E1-4076-86C2-4AEAB1D52C37}" type="pres">
      <dgm:prSet presAssocID="{5C93795E-FA0D-455A-94FB-AC610BCB4631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239A5D-4D7F-46AD-AFEE-8495767B5D73}" type="pres">
      <dgm:prSet presAssocID="{5C93795E-FA0D-455A-94FB-AC610BCB4631}" presName="hierChild3" presStyleCnt="0"/>
      <dgm:spPr/>
    </dgm:pt>
    <dgm:pt modelId="{5120DFFD-8F10-4203-AC38-1BA3064A68A8}" type="pres">
      <dgm:prSet presAssocID="{469C5396-3A71-42B7-BE81-370383E0585D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F12460F-0D70-4A42-B9B8-F330C4D1DD1B}" type="pres">
      <dgm:prSet presAssocID="{D4E78F13-2C0D-44DF-8E10-8D0B232EC732}" presName="hierRoot2" presStyleCnt="0"/>
      <dgm:spPr/>
    </dgm:pt>
    <dgm:pt modelId="{643350F0-1A18-4FAE-AD5A-B03D2CB2D689}" type="pres">
      <dgm:prSet presAssocID="{D4E78F13-2C0D-44DF-8E10-8D0B232EC732}" presName="composite2" presStyleCnt="0"/>
      <dgm:spPr/>
    </dgm:pt>
    <dgm:pt modelId="{E6BE8B71-C282-45AC-A572-9C4422C89D0D}" type="pres">
      <dgm:prSet presAssocID="{D4E78F13-2C0D-44DF-8E10-8D0B232EC732}" presName="background2" presStyleLbl="node2" presStyleIdx="2" presStyleCnt="3"/>
      <dgm:spPr/>
    </dgm:pt>
    <dgm:pt modelId="{0CD392A5-9EA1-4326-8988-B99367D4F371}" type="pres">
      <dgm:prSet presAssocID="{D4E78F13-2C0D-44DF-8E10-8D0B232EC732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643021-EB06-4625-AB4A-79648D210E51}" type="pres">
      <dgm:prSet presAssocID="{D4E78F13-2C0D-44DF-8E10-8D0B232EC732}" presName="hierChild3" presStyleCnt="0"/>
      <dgm:spPr/>
    </dgm:pt>
  </dgm:ptLst>
  <dgm:cxnLst>
    <dgm:cxn modelId="{D3333E5B-9055-4E30-8116-CBAF49C1A824}" type="presOf" srcId="{1EF2C69F-2C17-4ECD-9EEF-CB2087C6C11C}" destId="{E95D3BA7-6009-4CE5-923C-1899F3898DE5}" srcOrd="0" destOrd="0" presId="urn:microsoft.com/office/officeart/2005/8/layout/hierarchy1"/>
    <dgm:cxn modelId="{F2FF5FE8-82F9-4160-A9C0-1602953F241A}" type="presOf" srcId="{D4E78F13-2C0D-44DF-8E10-8D0B232EC732}" destId="{0CD392A5-9EA1-4326-8988-B99367D4F371}" srcOrd="0" destOrd="0" presId="urn:microsoft.com/office/officeart/2005/8/layout/hierarchy1"/>
    <dgm:cxn modelId="{E5A2DD9E-EB2A-4205-A8C0-4848E2ACF892}" type="presOf" srcId="{469C5396-3A71-42B7-BE81-370383E0585D}" destId="{5120DFFD-8F10-4203-AC38-1BA3064A68A8}" srcOrd="0" destOrd="0" presId="urn:microsoft.com/office/officeart/2005/8/layout/hierarchy1"/>
    <dgm:cxn modelId="{8FEC8727-D833-4A42-8987-55C21F22FCAB}" type="presOf" srcId="{D8D6DE4B-531A-455B-BB9F-4296EF1DD38F}" destId="{33D04E9F-8E26-48B2-8F29-786B058F300A}" srcOrd="0" destOrd="0" presId="urn:microsoft.com/office/officeart/2005/8/layout/hierarchy1"/>
    <dgm:cxn modelId="{8E67A72E-D32A-415C-95DF-04D2424AB8F1}" type="presOf" srcId="{5C93795E-FA0D-455A-94FB-AC610BCB4631}" destId="{4B7BB50A-F8E1-4076-86C2-4AEAB1D52C37}" srcOrd="0" destOrd="0" presId="urn:microsoft.com/office/officeart/2005/8/layout/hierarchy1"/>
    <dgm:cxn modelId="{0681C967-1CB6-4CC8-9754-C021721982DB}" type="presOf" srcId="{7992369B-2825-4B16-9EE2-4AA08893EAC7}" destId="{AA89992E-0567-4C53-B7DB-2857832E4B17}" srcOrd="0" destOrd="0" presId="urn:microsoft.com/office/officeart/2005/8/layout/hierarchy1"/>
    <dgm:cxn modelId="{73D7234B-42D5-4B91-9FF4-7A6EC982538A}" srcId="{7992369B-2825-4B16-9EE2-4AA08893EAC7}" destId="{D8D6DE4B-531A-455B-BB9F-4296EF1DD38F}" srcOrd="0" destOrd="0" parTransId="{6DEC0223-B4E8-4B20-8EEE-E6FA141BE7E5}" sibTransId="{2E41EC8F-3FCF-431B-BE8A-CDF20268BB7E}"/>
    <dgm:cxn modelId="{D232096B-F759-459A-97D5-B8A72A7AE567}" srcId="{D8D6DE4B-531A-455B-BB9F-4296EF1DD38F}" destId="{2DCC146F-713F-48CD-B86C-F73E44B580BA}" srcOrd="0" destOrd="0" parTransId="{A6117617-B952-4385-A6EB-F852226ACD62}" sibTransId="{B42E9EB6-D930-453B-875F-96F7B822892B}"/>
    <dgm:cxn modelId="{A651C188-0711-4830-BC1A-8A22E4961509}" srcId="{D8D6DE4B-531A-455B-BB9F-4296EF1DD38F}" destId="{5C93795E-FA0D-455A-94FB-AC610BCB4631}" srcOrd="1" destOrd="0" parTransId="{1EF2C69F-2C17-4ECD-9EEF-CB2087C6C11C}" sibTransId="{1B9FA7C7-CC1E-4BD7-AE34-4AA3EF33C2AC}"/>
    <dgm:cxn modelId="{1E86CE81-3E41-424C-A014-848CFC0D466B}" type="presOf" srcId="{A6117617-B952-4385-A6EB-F852226ACD62}" destId="{29359717-5856-4F43-A6D3-D142E89F78CC}" srcOrd="0" destOrd="0" presId="urn:microsoft.com/office/officeart/2005/8/layout/hierarchy1"/>
    <dgm:cxn modelId="{86439EE9-07E5-42A4-A937-07D9E297B1F3}" srcId="{D8D6DE4B-531A-455B-BB9F-4296EF1DD38F}" destId="{D4E78F13-2C0D-44DF-8E10-8D0B232EC732}" srcOrd="2" destOrd="0" parTransId="{469C5396-3A71-42B7-BE81-370383E0585D}" sibTransId="{74DEABE0-73FB-4D81-AB77-FD46C5AF302B}"/>
    <dgm:cxn modelId="{444E462D-C3A9-46C7-86B8-7A9D6712BC33}" type="presOf" srcId="{2DCC146F-713F-48CD-B86C-F73E44B580BA}" destId="{C4298BA0-C69D-4FDA-A9EF-EAD0FFF73EA6}" srcOrd="0" destOrd="0" presId="urn:microsoft.com/office/officeart/2005/8/layout/hierarchy1"/>
    <dgm:cxn modelId="{20469EFD-C36E-4328-960C-D4631E82914F}" type="presParOf" srcId="{AA89992E-0567-4C53-B7DB-2857832E4B17}" destId="{01795280-A956-43BB-808F-39E87A4ECA5B}" srcOrd="0" destOrd="0" presId="urn:microsoft.com/office/officeart/2005/8/layout/hierarchy1"/>
    <dgm:cxn modelId="{6165DFB0-A0BB-4D20-A4C9-25FC0D59B7A9}" type="presParOf" srcId="{01795280-A956-43BB-808F-39E87A4ECA5B}" destId="{F7C71994-2F67-4386-B5F3-4802AE3D3F60}" srcOrd="0" destOrd="0" presId="urn:microsoft.com/office/officeart/2005/8/layout/hierarchy1"/>
    <dgm:cxn modelId="{E75CE36E-79DA-4844-8678-D8B8FB84B669}" type="presParOf" srcId="{F7C71994-2F67-4386-B5F3-4802AE3D3F60}" destId="{5871D69F-8151-4347-A5B6-71D0687269FB}" srcOrd="0" destOrd="0" presId="urn:microsoft.com/office/officeart/2005/8/layout/hierarchy1"/>
    <dgm:cxn modelId="{EF65BD63-88A1-48C8-B4C4-6E950001D401}" type="presParOf" srcId="{F7C71994-2F67-4386-B5F3-4802AE3D3F60}" destId="{33D04E9F-8E26-48B2-8F29-786B058F300A}" srcOrd="1" destOrd="0" presId="urn:microsoft.com/office/officeart/2005/8/layout/hierarchy1"/>
    <dgm:cxn modelId="{72F66D89-3E64-4C57-8704-D0E6E81AB900}" type="presParOf" srcId="{01795280-A956-43BB-808F-39E87A4ECA5B}" destId="{3D7EF54E-7C31-4313-8627-CD803F396E48}" srcOrd="1" destOrd="0" presId="urn:microsoft.com/office/officeart/2005/8/layout/hierarchy1"/>
    <dgm:cxn modelId="{C2EC4FD1-A805-4CCA-B38D-42D3B903B4C7}" type="presParOf" srcId="{3D7EF54E-7C31-4313-8627-CD803F396E48}" destId="{29359717-5856-4F43-A6D3-D142E89F78CC}" srcOrd="0" destOrd="0" presId="urn:microsoft.com/office/officeart/2005/8/layout/hierarchy1"/>
    <dgm:cxn modelId="{66692BB8-9492-4D71-9933-F6D7FB93513A}" type="presParOf" srcId="{3D7EF54E-7C31-4313-8627-CD803F396E48}" destId="{341D046C-796B-4120-8EA1-72AB29C9D924}" srcOrd="1" destOrd="0" presId="urn:microsoft.com/office/officeart/2005/8/layout/hierarchy1"/>
    <dgm:cxn modelId="{ED5CCD8C-86DA-4EFE-A8D5-6A9431361F1A}" type="presParOf" srcId="{341D046C-796B-4120-8EA1-72AB29C9D924}" destId="{3A33B5F2-3814-46EC-96DB-C90DDFEB4B4B}" srcOrd="0" destOrd="0" presId="urn:microsoft.com/office/officeart/2005/8/layout/hierarchy1"/>
    <dgm:cxn modelId="{0662CB44-35D6-4BFD-A98E-14D91CAF226A}" type="presParOf" srcId="{3A33B5F2-3814-46EC-96DB-C90DDFEB4B4B}" destId="{7B2FB592-D7F4-47D7-98E3-B44A5A5147E4}" srcOrd="0" destOrd="0" presId="urn:microsoft.com/office/officeart/2005/8/layout/hierarchy1"/>
    <dgm:cxn modelId="{5F7977CD-B40F-4681-B4F3-751A764AD2AB}" type="presParOf" srcId="{3A33B5F2-3814-46EC-96DB-C90DDFEB4B4B}" destId="{C4298BA0-C69D-4FDA-A9EF-EAD0FFF73EA6}" srcOrd="1" destOrd="0" presId="urn:microsoft.com/office/officeart/2005/8/layout/hierarchy1"/>
    <dgm:cxn modelId="{B621F9D0-8DAC-4C24-B677-80DFA6960FF1}" type="presParOf" srcId="{341D046C-796B-4120-8EA1-72AB29C9D924}" destId="{73426328-2C9D-4D18-9950-AFEEDD1DBC5E}" srcOrd="1" destOrd="0" presId="urn:microsoft.com/office/officeart/2005/8/layout/hierarchy1"/>
    <dgm:cxn modelId="{AA13ABB0-F0AA-46F2-AE85-879AFA15A17F}" type="presParOf" srcId="{3D7EF54E-7C31-4313-8627-CD803F396E48}" destId="{E95D3BA7-6009-4CE5-923C-1899F3898DE5}" srcOrd="2" destOrd="0" presId="urn:microsoft.com/office/officeart/2005/8/layout/hierarchy1"/>
    <dgm:cxn modelId="{61D333B6-394D-42D5-BA65-2CD844B5082E}" type="presParOf" srcId="{3D7EF54E-7C31-4313-8627-CD803F396E48}" destId="{CEF96092-2A1E-4065-8F8E-917A497D60D1}" srcOrd="3" destOrd="0" presId="urn:microsoft.com/office/officeart/2005/8/layout/hierarchy1"/>
    <dgm:cxn modelId="{E5668F07-4D48-47E0-ADCB-75878A3091FA}" type="presParOf" srcId="{CEF96092-2A1E-4065-8F8E-917A497D60D1}" destId="{B30744F4-A5C7-4C60-B7E9-4E755F7A3898}" srcOrd="0" destOrd="0" presId="urn:microsoft.com/office/officeart/2005/8/layout/hierarchy1"/>
    <dgm:cxn modelId="{6293855C-82FD-47EA-B557-BE0C1E64FF0D}" type="presParOf" srcId="{B30744F4-A5C7-4C60-B7E9-4E755F7A3898}" destId="{C4776BEA-DD20-4670-ADED-BB71EF49FC51}" srcOrd="0" destOrd="0" presId="urn:microsoft.com/office/officeart/2005/8/layout/hierarchy1"/>
    <dgm:cxn modelId="{01F709CC-C503-47AD-9553-421C285A2DA0}" type="presParOf" srcId="{B30744F4-A5C7-4C60-B7E9-4E755F7A3898}" destId="{4B7BB50A-F8E1-4076-86C2-4AEAB1D52C37}" srcOrd="1" destOrd="0" presId="urn:microsoft.com/office/officeart/2005/8/layout/hierarchy1"/>
    <dgm:cxn modelId="{8A15BA52-2297-46FF-9644-2D9613565A95}" type="presParOf" srcId="{CEF96092-2A1E-4065-8F8E-917A497D60D1}" destId="{CC239A5D-4D7F-46AD-AFEE-8495767B5D73}" srcOrd="1" destOrd="0" presId="urn:microsoft.com/office/officeart/2005/8/layout/hierarchy1"/>
    <dgm:cxn modelId="{437D99BF-1131-4A39-BA12-971602469895}" type="presParOf" srcId="{3D7EF54E-7C31-4313-8627-CD803F396E48}" destId="{5120DFFD-8F10-4203-AC38-1BA3064A68A8}" srcOrd="4" destOrd="0" presId="urn:microsoft.com/office/officeart/2005/8/layout/hierarchy1"/>
    <dgm:cxn modelId="{00DEC3F4-719A-4B8F-A4D6-08D61DF8CED8}" type="presParOf" srcId="{3D7EF54E-7C31-4313-8627-CD803F396E48}" destId="{9F12460F-0D70-4A42-B9B8-F330C4D1DD1B}" srcOrd="5" destOrd="0" presId="urn:microsoft.com/office/officeart/2005/8/layout/hierarchy1"/>
    <dgm:cxn modelId="{AA82DF3D-6400-415C-A909-C184E41E335F}" type="presParOf" srcId="{9F12460F-0D70-4A42-B9B8-F330C4D1DD1B}" destId="{643350F0-1A18-4FAE-AD5A-B03D2CB2D689}" srcOrd="0" destOrd="0" presId="urn:microsoft.com/office/officeart/2005/8/layout/hierarchy1"/>
    <dgm:cxn modelId="{BB45F72B-B8EC-43FC-AF36-3D84177DE5AC}" type="presParOf" srcId="{643350F0-1A18-4FAE-AD5A-B03D2CB2D689}" destId="{E6BE8B71-C282-45AC-A572-9C4422C89D0D}" srcOrd="0" destOrd="0" presId="urn:microsoft.com/office/officeart/2005/8/layout/hierarchy1"/>
    <dgm:cxn modelId="{EBFD4905-87EF-4ED1-A60A-D617F8297592}" type="presParOf" srcId="{643350F0-1A18-4FAE-AD5A-B03D2CB2D689}" destId="{0CD392A5-9EA1-4326-8988-B99367D4F371}" srcOrd="1" destOrd="0" presId="urn:microsoft.com/office/officeart/2005/8/layout/hierarchy1"/>
    <dgm:cxn modelId="{6ABAF5C1-0CC7-41F9-BC71-832A5DC21FF5}" type="presParOf" srcId="{9F12460F-0D70-4A42-B9B8-F330C4D1DD1B}" destId="{61643021-EB06-4625-AB4A-79648D210E51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50780-3E7B-414B-85FA-B231948F7FE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2669D-8481-4A7B-93A9-2C5B4680A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DAE515C-8D32-4F17-8E9A-7CADD55FAA9C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A4E3-2F00-4CA6-A6D0-A4A20A1DD14E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025E1-9C35-40FF-ABA4-7095EF0A48B7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297B5-0195-4778-B545-13EA683252E7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4DBCEA5-03E1-4242-9AD6-43603C633831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3A276-86BE-4C2B-87D7-30E7D97BC4B4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118E-08B5-45D7-8F2A-CFF05719E574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3280-B976-48BB-A7EF-E6FAAF5009CA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47510-AF31-492C-A6EC-E5214E170758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A09F-61DD-464F-8DE8-DCBC639CEDFF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4258-B839-4979-A258-C87B47C75704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4531358-DFBC-44C8-A7AA-4A4124D9AF70}" type="datetime1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Психология познавательных процессов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Лектор: кандидат социологических наук, доцент Л.К. Качалов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Представление об энергии </a:t>
            </a:r>
            <a:r>
              <a:rPr lang="ru-RU" dirty="0" smtClean="0"/>
              <a:t>формируется за счет переживания </a:t>
            </a:r>
            <a:r>
              <a:rPr lang="ru-RU" i="1" dirty="0" smtClean="0"/>
              <a:t>интенсивности </a:t>
            </a:r>
            <a:r>
              <a:rPr lang="ru-RU" dirty="0" smtClean="0"/>
              <a:t>воздействия</a:t>
            </a:r>
          </a:p>
          <a:p>
            <a:r>
              <a:rPr lang="ru-RU" dirty="0" smtClean="0"/>
              <a:t>С </a:t>
            </a:r>
            <a:r>
              <a:rPr lang="ru-RU" i="1" dirty="0" smtClean="0"/>
              <a:t>переживанием интенсивности </a:t>
            </a:r>
            <a:r>
              <a:rPr lang="ru-RU" dirty="0" smtClean="0"/>
              <a:t>воздействий связаны такие характеристики ощущения, как </a:t>
            </a:r>
            <a:r>
              <a:rPr lang="ru-RU" b="1" i="1" dirty="0" smtClean="0"/>
              <a:t>чувствительность </a:t>
            </a:r>
            <a:r>
              <a:rPr lang="ru-RU" b="1" dirty="0" smtClean="0"/>
              <a:t>и </a:t>
            </a:r>
            <a:r>
              <a:rPr lang="ru-RU" b="1" i="1" dirty="0" smtClean="0"/>
              <a:t>пороги чувствительности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Чувствительность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Абсолютные пороги чувствительности у человека чрезвычайно низкие </a:t>
            </a:r>
          </a:p>
          <a:p>
            <a:r>
              <a:rPr lang="ru-RU" dirty="0" smtClean="0"/>
              <a:t>В абсолютной темноте человек может увидеть   пламя   свечи   на   расстоянии   приблизительно   27   км</a:t>
            </a:r>
          </a:p>
          <a:p>
            <a:r>
              <a:rPr lang="ru-RU" dirty="0" smtClean="0"/>
              <a:t>Вкус </a:t>
            </a:r>
            <a:r>
              <a:rPr lang="ru-RU" dirty="0" smtClean="0"/>
              <a:t>вещества человек может почувствовать при растворении всего 25 г этого вещества в 1100 л </a:t>
            </a:r>
            <a:r>
              <a:rPr lang="ru-RU" dirty="0" smtClean="0"/>
              <a:t>воды</a:t>
            </a:r>
          </a:p>
          <a:p>
            <a:r>
              <a:rPr lang="ru-RU" b="1" dirty="0" smtClean="0"/>
              <a:t>Сенсорная адаптация – приспособительное изменение чувствительности к интенсивности раздражителя, </a:t>
            </a:r>
            <a:r>
              <a:rPr lang="ru-RU" dirty="0" smtClean="0"/>
              <a:t>действующего на орган чувств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ощущении представлена четвертая фундаментальная характеристика материального мира — способность материи к отражению или способность передавать информацию</a:t>
            </a:r>
          </a:p>
          <a:p>
            <a:r>
              <a:rPr lang="ru-RU" dirty="0" smtClean="0"/>
              <a:t>Сам  по себе психический образ является одним из звеньев информационного </a:t>
            </a:r>
            <a:r>
              <a:rPr lang="ru-RU" dirty="0" smtClean="0"/>
              <a:t>процесса</a:t>
            </a:r>
          </a:p>
          <a:p>
            <a:r>
              <a:rPr lang="ru-RU" dirty="0" smtClean="0"/>
              <a:t>Субъекту даются отдельные свойства предметов и явлений: 1) в цвете и его насыщенности; 2) в высоте и громкости звука; 3) в тактильно-кинестетических ощущениях; 4) во вкусовых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Восприятие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pPr algn="just"/>
            <a:r>
              <a:rPr lang="ru-RU" b="1" dirty="0" smtClean="0"/>
              <a:t>Восприятие — это познавательный психический процесс, состоящий в целостном отражении предметов, ситуаций и событий, возникающий при непосредственном воздействии физических раздражителей на рецепторные поверхности органов чувств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Восприятие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В результате деятельности восприятия (</a:t>
            </a:r>
            <a:r>
              <a:rPr lang="ru-RU" dirty="0" err="1" smtClean="0"/>
              <a:t>перцептивной</a:t>
            </a:r>
            <a:r>
              <a:rPr lang="ru-RU" dirty="0" smtClean="0"/>
              <a:t> </a:t>
            </a:r>
            <a:r>
              <a:rPr lang="ru-RU" dirty="0" smtClean="0"/>
              <a:t>деятельности) </a:t>
            </a:r>
            <a:r>
              <a:rPr lang="ru-RU" dirty="0" smtClean="0"/>
              <a:t>в субъективном пространстве формируется образ восприятия, или </a:t>
            </a:r>
            <a:r>
              <a:rPr lang="ru-RU" dirty="0" err="1" smtClean="0"/>
              <a:t>перцептивный</a:t>
            </a:r>
            <a:r>
              <a:rPr lang="ru-RU" dirty="0" smtClean="0"/>
              <a:t> образ объекта, ситуации или иного </a:t>
            </a:r>
            <a:r>
              <a:rPr lang="ru-RU" dirty="0" smtClean="0"/>
              <a:t>события</a:t>
            </a:r>
          </a:p>
          <a:p>
            <a:pPr algn="just"/>
            <a:r>
              <a:rPr lang="ru-RU" dirty="0" smtClean="0"/>
              <a:t>Образ восприятия – чувственный образ объекта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Характеристики образа восприятия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Предметность</a:t>
            </a:r>
          </a:p>
          <a:p>
            <a:r>
              <a:rPr lang="ru-RU" b="1" i="1" dirty="0" smtClean="0"/>
              <a:t>Целостность</a:t>
            </a:r>
          </a:p>
          <a:p>
            <a:r>
              <a:rPr lang="ru-RU" b="1" i="1" dirty="0" smtClean="0"/>
              <a:t>Обобщенность</a:t>
            </a:r>
          </a:p>
          <a:p>
            <a:r>
              <a:rPr lang="ru-RU" b="1" i="1" dirty="0" smtClean="0"/>
              <a:t>Константность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Предметность. Фигура и фон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050" name="Picture 2" descr="C:\Documents and Settings\Leonid\Мои документы\Downloads\vospriyatie-illyuzii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81225" y="1306512"/>
            <a:ext cx="47815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Целостность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3074" name="Picture 2" descr="C:\Documents and Settings\Leonid\Мои документы\Downloads\22179061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714620"/>
            <a:ext cx="2928958" cy="35806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500174"/>
            <a:ext cx="53578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Восприятие — это процесс, состоящий в организации отдельных элементов образа в единое целое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Ощущение</a:t>
            </a:r>
          </a:p>
          <a:p>
            <a:pPr lvl="0">
              <a:buNone/>
            </a:pPr>
            <a:r>
              <a:rPr lang="ru-RU" dirty="0" smtClean="0"/>
              <a:t>2. Восприятие</a:t>
            </a:r>
          </a:p>
          <a:p>
            <a:pPr lvl="0">
              <a:buNone/>
            </a:pPr>
            <a:r>
              <a:rPr lang="ru-RU" dirty="0" smtClean="0"/>
              <a:t>3. Мышление</a:t>
            </a:r>
          </a:p>
          <a:p>
            <a:pPr lvl="0">
              <a:buNone/>
            </a:pPr>
            <a:r>
              <a:rPr lang="ru-RU" dirty="0" smtClean="0"/>
              <a:t>4. Память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Обобщенность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Обобщенность образа объекта при его восприятии заключается в том, что отображаемый единичный объект, сохраняя все свои </a:t>
            </a:r>
            <a:r>
              <a:rPr lang="ru-RU" i="1" dirty="0" smtClean="0"/>
              <a:t>индивидуальные особенности, </a:t>
            </a:r>
            <a:r>
              <a:rPr lang="ru-RU" dirty="0" smtClean="0"/>
              <a:t>вместе с тем воспринимается в качестве </a:t>
            </a:r>
            <a:r>
              <a:rPr lang="ru-RU" i="1" dirty="0" smtClean="0"/>
              <a:t>представителя класса </a:t>
            </a:r>
            <a:r>
              <a:rPr lang="ru-RU" dirty="0" smtClean="0"/>
              <a:t>объектов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Константность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5122" name="Picture 2" descr="C:\Documents and Settings\Leonid\Мои документы\Downloads\slide_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39637"/>
            <a:ext cx="4720176" cy="35401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500174"/>
            <a:ext cx="4786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Это способность системы восприятия компенсировать изменения условий восприятия объектов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Восприятие пространства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Возникновение образа объекта возможно только при дифференциации пространства с соответствующим выделением в нем размеров, форм и взаимной удаленности составляющих его элементов</a:t>
            </a:r>
          </a:p>
          <a:p>
            <a:endParaRPr lang="ru-RU" dirty="0" smtClean="0"/>
          </a:p>
          <a:p>
            <a:r>
              <a:rPr lang="ru-RU" dirty="0" smtClean="0"/>
              <a:t>На уровне восприятия пространство дробится и приобретает глубину</a:t>
            </a:r>
          </a:p>
          <a:p>
            <a:r>
              <a:rPr lang="ru-RU" dirty="0" smtClean="0"/>
              <a:t>В точном построении образа окружающего пространства принимают участие зрительные, но и слуховые и тактильно-кинестетические образы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Восприятие времени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восприятии время дифференцируется, дробится на отрезки, интервалы</a:t>
            </a:r>
          </a:p>
          <a:p>
            <a:r>
              <a:rPr lang="ru-RU" dirty="0" smtClean="0"/>
              <a:t>Факторы субъективной оценки времени:</a:t>
            </a:r>
          </a:p>
          <a:p>
            <a:pPr marL="514350" indent="-514350">
              <a:buAutoNum type="arabicParenR"/>
            </a:pPr>
            <a:r>
              <a:rPr lang="ru-RU" dirty="0" smtClean="0"/>
              <a:t>Окружающая среда</a:t>
            </a:r>
          </a:p>
          <a:p>
            <a:pPr marL="514350" indent="-514350">
              <a:buAutoNum type="arabicParenR"/>
            </a:pPr>
            <a:r>
              <a:rPr lang="ru-RU" dirty="0" smtClean="0"/>
              <a:t>Задача</a:t>
            </a:r>
          </a:p>
          <a:p>
            <a:pPr marL="514350" indent="-514350">
              <a:buAutoNum type="arabicParenR"/>
            </a:pPr>
            <a:r>
              <a:rPr lang="ru-RU" dirty="0" smtClean="0"/>
              <a:t>Возраст</a:t>
            </a:r>
          </a:p>
          <a:p>
            <a:pPr marL="514350" indent="-514350">
              <a:buAutoNum type="arabicParenR"/>
            </a:pPr>
            <a:r>
              <a:rPr lang="ru-RU" dirty="0" smtClean="0"/>
              <a:t>Мотивация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Фармакологические средства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Восприятие движения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Физическое движение и восприятие движения — не одно и то же</a:t>
            </a:r>
          </a:p>
          <a:p>
            <a:r>
              <a:rPr lang="ru-RU" dirty="0" smtClean="0"/>
              <a:t>В восприятии движения важную роль также играет выделение фигуры из фона</a:t>
            </a:r>
          </a:p>
          <a:p>
            <a:r>
              <a:rPr lang="ru-RU" dirty="0" smtClean="0"/>
              <a:t>Восприятие  движения приспособлено к восприятию тех процессов, которые могут иметь жизненно важное значение и связаны с реальными возможностями организма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Восприятие как процесс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Предметный образ объекта, формирующийся в какой-то одной модальности, является результатом интеграции ощущений различных модальностей</a:t>
            </a:r>
          </a:p>
          <a:p>
            <a:r>
              <a:rPr lang="ru-RU" dirty="0" smtClean="0"/>
              <a:t>Ориентировка  в предметном мире возможна потому, что восприятие основывается не столько на построении образа, сколько на его </a:t>
            </a:r>
            <a:r>
              <a:rPr lang="ru-RU" i="1" dirty="0" smtClean="0"/>
              <a:t>опознании</a:t>
            </a:r>
          </a:p>
          <a:p>
            <a:r>
              <a:rPr lang="ru-RU" b="1" dirty="0" smtClean="0"/>
              <a:t>образы восприятия являются результатом действия двух процессов — построения и опознания и, наоборот, опознания и построения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Избирательность восприятия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Принципы, которые отражают мотивационную основу избирательности восприятия: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Принцип резонанса 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Принцип защиты 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Принцип настороженности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Восприятие, как и все остальные процессы, зависит от культуры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Восприятие и представление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Содержанием  </a:t>
            </a:r>
            <a:r>
              <a:rPr lang="ru-RU" b="1" dirty="0" smtClean="0"/>
              <a:t>понятия «представление» является чувственный образ предмета, ситуации или события, являющийся результатом деятельности памяти или продуктивного творческого воображения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 Восприятие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Представление — это вторичный </a:t>
            </a:r>
            <a:r>
              <a:rPr lang="ru-RU" b="1" i="1" dirty="0" smtClean="0"/>
              <a:t>чувственный </a:t>
            </a:r>
            <a:r>
              <a:rPr lang="ru-RU" b="1" dirty="0" smtClean="0"/>
              <a:t>образ, который либо непосредственно, благодаря памяти, воспроизводится в сознании субъекта, либо является результатом умственных манипуляций с различными чувственными образами, т.е. деятельности воображения, в котором присутствуют элементы мышления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Пространственно-временные характеристики представлений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панорамность</a:t>
            </a:r>
            <a:r>
              <a:rPr lang="ru-RU" dirty="0" smtClean="0"/>
              <a:t> – объекты  или сцены по их охвату могут превосходить объем поля восприятия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отделенность</a:t>
            </a:r>
            <a:r>
              <a:rPr lang="ru-RU" dirty="0" smtClean="0"/>
              <a:t> фигуры от фона: в представлении фигура может существовать отдельно от фона и наоборот</a:t>
            </a:r>
          </a:p>
          <a:p>
            <a:pPr>
              <a:buNone/>
            </a:pPr>
            <a:r>
              <a:rPr lang="ru-RU" dirty="0" smtClean="0"/>
              <a:t>в) неточность воспроизведения размеров объекта, числа его элементов, а также его схематизация</a:t>
            </a:r>
          </a:p>
          <a:p>
            <a:pPr>
              <a:buNone/>
            </a:pPr>
            <a:r>
              <a:rPr lang="ru-RU" dirty="0" smtClean="0"/>
              <a:t>г) искажение длительности временных интервалов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Познавательными  психическими процессами</a:t>
            </a:r>
            <a:r>
              <a:rPr lang="ru-RU" b="1" dirty="0" smtClean="0"/>
              <a:t> называют психические процессы, с помощью которых формируются </a:t>
            </a:r>
            <a:r>
              <a:rPr lang="ru-RU" b="1" i="1" dirty="0" smtClean="0"/>
              <a:t>образы </a:t>
            </a:r>
            <a:r>
              <a:rPr lang="ru-RU" b="1" dirty="0" smtClean="0"/>
              <a:t>окружающей среды, а также образы самого организма и его внутренней среды</a:t>
            </a:r>
            <a:endParaRPr lang="ru-RU" b="1" i="1" dirty="0" smtClean="0"/>
          </a:p>
          <a:p>
            <a:r>
              <a:rPr lang="ru-RU" dirty="0" smtClean="0"/>
              <a:t>Сенсорная (от латинского </a:t>
            </a:r>
            <a:r>
              <a:rPr lang="en-US" i="1" dirty="0" err="1" smtClean="0"/>
              <a:t>sensus</a:t>
            </a:r>
            <a:r>
              <a:rPr lang="ru-RU" i="1" dirty="0" smtClean="0"/>
              <a:t> — </a:t>
            </a:r>
            <a:r>
              <a:rPr lang="ru-RU" dirty="0" smtClean="0"/>
              <a:t>чувство, ощущение) поверхность тела является тем экраном, на который проецируется окружающий мир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Модальность представлений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Интенсивность представлений</a:t>
            </a:r>
          </a:p>
          <a:p>
            <a:r>
              <a:rPr lang="ru-RU" b="1" i="1" dirty="0" smtClean="0"/>
              <a:t>Фрагментарность</a:t>
            </a:r>
          </a:p>
          <a:p>
            <a:r>
              <a:rPr lang="ru-RU" b="1" i="1" dirty="0" smtClean="0"/>
              <a:t>Неустойчивость</a:t>
            </a:r>
          </a:p>
          <a:p>
            <a:r>
              <a:rPr lang="ru-RU" b="1" i="1" dirty="0" smtClean="0"/>
              <a:t>Обобщенность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Мышление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Предметом психологического исследования являются закономерности реального, а не теоретически правильного или истинного, мышления и его связи с другими психологическими явлениями</a:t>
            </a:r>
          </a:p>
          <a:p>
            <a:r>
              <a:rPr lang="ru-RU" b="1" i="1" dirty="0" smtClean="0"/>
              <a:t>Мышление </a:t>
            </a:r>
            <a:r>
              <a:rPr lang="ru-RU" b="1" dirty="0" smtClean="0"/>
              <a:t>— это социально обусловленный, неразрывно связанный с речью познавательный психический процесс, характеризующийся обобщенным и опосредствованным отражением связей и отношений между объектами в окружающей действительности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Мышление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Мышление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На  начальных этапах мощным средством развития мышления является практическое действие</a:t>
            </a:r>
          </a:p>
          <a:p>
            <a:r>
              <a:rPr lang="ru-RU" dirty="0" smtClean="0"/>
              <a:t>Мышление представлено субъекту не только в форме его результата — мысли, но и в форме процесса</a:t>
            </a:r>
          </a:p>
          <a:p>
            <a:r>
              <a:rPr lang="ru-RU" dirty="0" smtClean="0"/>
              <a:t>Элементарной единицей мысли, в которой представлены отношения между объектами,  является </a:t>
            </a:r>
            <a:r>
              <a:rPr lang="ru-RU" i="1" dirty="0" smtClean="0"/>
              <a:t>суждение</a:t>
            </a:r>
          </a:p>
          <a:p>
            <a:r>
              <a:rPr lang="ru-RU" dirty="0" smtClean="0"/>
              <a:t>Суждение — это форма мышления, в которой отражаются связи и отношения между сущностями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Мышление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Суждение как форма существования элементарной мысли является исходной для двух других логических форм мышления — </a:t>
            </a:r>
            <a:r>
              <a:rPr lang="ru-RU" b="1" i="1" dirty="0" smtClean="0"/>
              <a:t>понятия </a:t>
            </a:r>
            <a:r>
              <a:rPr lang="ru-RU" b="1" dirty="0" smtClean="0"/>
              <a:t>и </a:t>
            </a:r>
            <a:r>
              <a:rPr lang="ru-RU" b="1" i="1" dirty="0" smtClean="0"/>
              <a:t>умозаключения</a:t>
            </a:r>
          </a:p>
          <a:p>
            <a:endParaRPr lang="ru-RU" dirty="0" smtClean="0"/>
          </a:p>
          <a:p>
            <a:r>
              <a:rPr lang="ru-RU" b="1" dirty="0" smtClean="0"/>
              <a:t>Понятие </a:t>
            </a:r>
            <a:r>
              <a:rPr lang="ru-RU" dirty="0" smtClean="0"/>
              <a:t>— это мысль, в которой отражаются наиболее общие, существенные и отличительные признаки предметов и явлений  действительности</a:t>
            </a:r>
          </a:p>
          <a:p>
            <a:r>
              <a:rPr lang="ru-RU" b="1" dirty="0" smtClean="0"/>
              <a:t>Умозаключение </a:t>
            </a:r>
            <a:r>
              <a:rPr lang="ru-RU" dirty="0" smtClean="0"/>
              <a:t>— это форма мышления, которая представляет собой такую   последовательность    суждений,    где   в   результате   установления отношений между ними появляется новое суждение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мышления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Генетически наиболее ранним уровнем является </a:t>
            </a:r>
            <a:r>
              <a:rPr lang="ru-RU" b="1" i="1" dirty="0" smtClean="0"/>
              <a:t>наглядно-действенное </a:t>
            </a:r>
            <a:r>
              <a:rPr lang="ru-RU" b="1" dirty="0" smtClean="0"/>
              <a:t>мышлени</a:t>
            </a:r>
            <a:r>
              <a:rPr lang="ru-RU" dirty="0" smtClean="0"/>
              <a:t>е</a:t>
            </a:r>
          </a:p>
          <a:p>
            <a:r>
              <a:rPr lang="ru-RU" dirty="0" smtClean="0"/>
              <a:t>Следующим уровнем развития мышления является </a:t>
            </a:r>
            <a:r>
              <a:rPr lang="ru-RU" b="1" i="1" dirty="0" smtClean="0"/>
              <a:t>наглядно-образное </a:t>
            </a:r>
            <a:r>
              <a:rPr lang="ru-RU" b="1" dirty="0" smtClean="0"/>
              <a:t>м</a:t>
            </a:r>
            <a:r>
              <a:rPr lang="ru-RU" dirty="0" smtClean="0"/>
              <a:t>ышление</a:t>
            </a:r>
          </a:p>
          <a:p>
            <a:r>
              <a:rPr lang="ru-RU" dirty="0" smtClean="0"/>
              <a:t>Наивысшим уровнем мышления является </a:t>
            </a:r>
            <a:r>
              <a:rPr lang="ru-RU" b="1" i="1" dirty="0" smtClean="0"/>
              <a:t>словесно-логическое </a:t>
            </a:r>
            <a:r>
              <a:rPr lang="ru-RU" b="1" dirty="0" smtClean="0"/>
              <a:t>мышление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Мышление как процесс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Мышление как психический аппарат приспособления вступает в действие тогда, когда в процессе приспособления возникает блокада привычного приспособительного действия</a:t>
            </a:r>
          </a:p>
          <a:p>
            <a:r>
              <a:rPr lang="ru-RU" dirty="0" smtClean="0"/>
              <a:t>Процесс преодоления препятствия в самой общей форме будет иметь несколько этапов:</a:t>
            </a:r>
          </a:p>
          <a:p>
            <a:pPr>
              <a:buNone/>
            </a:pPr>
            <a:r>
              <a:rPr lang="ru-RU" dirty="0" smtClean="0"/>
              <a:t>а) замешательство</a:t>
            </a:r>
          </a:p>
          <a:p>
            <a:pPr>
              <a:buNone/>
            </a:pPr>
            <a:r>
              <a:rPr lang="ru-RU" dirty="0" smtClean="0"/>
              <a:t>б) обращение к образам памяти и понятиям</a:t>
            </a:r>
          </a:p>
          <a:p>
            <a:pPr>
              <a:buNone/>
            </a:pPr>
            <a:r>
              <a:rPr lang="ru-RU" dirty="0" smtClean="0"/>
              <a:t>в) манипуляция образами или понятиями</a:t>
            </a:r>
          </a:p>
          <a:p>
            <a:pPr>
              <a:buNone/>
            </a:pPr>
            <a:r>
              <a:rPr lang="ru-RU" dirty="0" smtClean="0"/>
              <a:t>г) преодоление препятствия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Фазы мыслительного процесса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Исходным пунктом </a:t>
            </a:r>
            <a:r>
              <a:rPr lang="ru-RU" dirty="0" smtClean="0"/>
              <a:t>является </a:t>
            </a:r>
            <a:r>
              <a:rPr lang="ru-RU" dirty="0" smtClean="0"/>
              <a:t>постановка вопроса</a:t>
            </a:r>
          </a:p>
          <a:p>
            <a:r>
              <a:rPr lang="ru-RU" dirty="0" smtClean="0"/>
              <a:t>Перебор  </a:t>
            </a:r>
            <a:r>
              <a:rPr lang="ru-RU" dirty="0" smtClean="0"/>
              <a:t>возможных вариантов решения задачи</a:t>
            </a:r>
          </a:p>
          <a:p>
            <a:r>
              <a:rPr lang="ru-RU" dirty="0" smtClean="0"/>
              <a:t>Выбор наилучшего варианта</a:t>
            </a:r>
          </a:p>
          <a:p>
            <a:r>
              <a:rPr lang="ru-RU" dirty="0" smtClean="0"/>
              <a:t>Решение задачи завершается получением ответа или формулировкой суждения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Формирование понятий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Элементами, над которыми производятся мыслительные операции, являются понятия</a:t>
            </a:r>
          </a:p>
          <a:p>
            <a:r>
              <a:rPr lang="ru-RU" dirty="0" smtClean="0"/>
              <a:t>Язык как система знаков, выступает в качестве </a:t>
            </a:r>
            <a:r>
              <a:rPr lang="ru-RU" i="1" dirty="0" smtClean="0"/>
              <a:t>средства </a:t>
            </a:r>
            <a:r>
              <a:rPr lang="ru-RU" dirty="0" smtClean="0"/>
              <a:t>общения и мышления</a:t>
            </a:r>
          </a:p>
          <a:p>
            <a:r>
              <a:rPr lang="ru-RU" dirty="0" smtClean="0"/>
              <a:t>Формирование понятия— процесс социальный, содержание понятий зависит от той культуры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Язык и дискурсивное мышление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Язык — это система знаков, служащая </a:t>
            </a:r>
            <a:r>
              <a:rPr lang="ru-RU" i="1" dirty="0" smtClean="0"/>
              <a:t>средством </a:t>
            </a:r>
            <a:r>
              <a:rPr lang="ru-RU" dirty="0" smtClean="0"/>
              <a:t>человеческого общения, мыслительной деятельности, способом выражения самосознания личности, передачи и хранения информации от поколения к поколению</a:t>
            </a:r>
          </a:p>
          <a:p>
            <a:r>
              <a:rPr lang="ru-RU" dirty="0" smtClean="0"/>
              <a:t>Знак — любой предмет или звук, в котором в неизбежно обобщенной форме фиксируются отношения между объектом и его признаками и между объектами</a:t>
            </a:r>
          </a:p>
          <a:p>
            <a:r>
              <a:rPr lang="ru-RU" dirty="0" smtClean="0"/>
              <a:t>Система, связывающая знаки языка — грамматика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Ощущение является простейшим познавательным психическим процессом</a:t>
            </a:r>
          </a:p>
          <a:p>
            <a:r>
              <a:rPr lang="ru-RU" dirty="0" smtClean="0"/>
              <a:t>Субъективный  образ не является тождественным объекту</a:t>
            </a:r>
          </a:p>
          <a:p>
            <a:r>
              <a:rPr lang="ru-RU" dirty="0" smtClean="0"/>
              <a:t>Субъективный образ содержит те параметры объекта, которые необходимы для адаптации</a:t>
            </a:r>
          </a:p>
          <a:p>
            <a:r>
              <a:rPr lang="ru-RU" dirty="0" smtClean="0"/>
              <a:t>У  живых организмов развились группы специализированных </a:t>
            </a:r>
            <a:r>
              <a:rPr lang="ru-RU" b="1" i="1" dirty="0" smtClean="0"/>
              <a:t>клеток, рецепторов</a:t>
            </a:r>
            <a:r>
              <a:rPr lang="ru-RU" i="1" dirty="0" smtClean="0"/>
              <a:t> </a:t>
            </a:r>
            <a:r>
              <a:rPr lang="ru-RU" dirty="0" smtClean="0"/>
              <a:t>(от лат. </a:t>
            </a:r>
            <a:r>
              <a:rPr lang="en-US" i="1" dirty="0" err="1" smtClean="0"/>
              <a:t>recipere</a:t>
            </a:r>
            <a:r>
              <a:rPr lang="ru-RU" i="1" dirty="0" smtClean="0"/>
              <a:t> — </a:t>
            </a:r>
            <a:r>
              <a:rPr lang="ru-RU" dirty="0" smtClean="0"/>
              <a:t>получать), чувствительных к различным воздействиям со стороны внутренней и внешней среды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Язык и дискурсивное мышление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Наиболее развитой формой мышления является  рассуждение  —  дискурсивное мышление (от лат. </a:t>
            </a:r>
            <a:r>
              <a:rPr lang="en-US" i="1" dirty="0" err="1" smtClean="0"/>
              <a:t>discursus</a:t>
            </a:r>
            <a:r>
              <a:rPr lang="en-US" i="1" dirty="0" smtClean="0"/>
              <a:t> </a:t>
            </a:r>
            <a:r>
              <a:rPr lang="ru-RU" i="1" dirty="0" smtClean="0"/>
              <a:t>— </a:t>
            </a:r>
            <a:r>
              <a:rPr lang="ru-RU" dirty="0" smtClean="0"/>
              <a:t>рассуждение, довод)</a:t>
            </a:r>
          </a:p>
          <a:p>
            <a:r>
              <a:rPr lang="ru-RU" dirty="0" smtClean="0"/>
              <a:t>Способами дискурсивного мышления являются </a:t>
            </a:r>
            <a:r>
              <a:rPr lang="ru-RU" i="1" dirty="0" smtClean="0"/>
              <a:t>индукция </a:t>
            </a:r>
            <a:r>
              <a:rPr lang="ru-RU" dirty="0" smtClean="0"/>
              <a:t>и </a:t>
            </a:r>
            <a:r>
              <a:rPr lang="ru-RU" i="1" dirty="0" smtClean="0"/>
              <a:t>дедукция</a:t>
            </a:r>
            <a:endParaRPr lang="ru-RU" dirty="0" smtClean="0"/>
          </a:p>
          <a:p>
            <a:r>
              <a:rPr lang="ru-RU" b="1" dirty="0" smtClean="0"/>
              <a:t>Индукция</a:t>
            </a:r>
            <a:r>
              <a:rPr lang="ru-RU" dirty="0" smtClean="0"/>
              <a:t> — это движение мысли в процессе рассуждения от частных суждений  к  общему  выводу</a:t>
            </a:r>
          </a:p>
          <a:p>
            <a:r>
              <a:rPr lang="ru-RU" b="1" dirty="0" smtClean="0"/>
              <a:t>Дедукция</a:t>
            </a:r>
            <a:r>
              <a:rPr lang="ru-RU" dirty="0" smtClean="0"/>
              <a:t> –это движение мысли в процессе рассуждения от    общих    положений    к     частным суждениям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мышления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Теоретическое и практическое мышление</a:t>
            </a:r>
          </a:p>
          <a:p>
            <a:r>
              <a:rPr lang="ru-RU" b="1" i="1" dirty="0" smtClean="0"/>
              <a:t>Интуитивное </a:t>
            </a:r>
            <a:r>
              <a:rPr lang="ru-RU" b="1" dirty="0" smtClean="0"/>
              <a:t>и </a:t>
            </a:r>
            <a:r>
              <a:rPr lang="ru-RU" b="1" i="1" dirty="0" smtClean="0"/>
              <a:t>аналитическое</a:t>
            </a:r>
            <a:r>
              <a:rPr lang="ru-RU" i="1" dirty="0" smtClean="0"/>
              <a:t> </a:t>
            </a:r>
            <a:r>
              <a:rPr lang="ru-RU" dirty="0" smtClean="0"/>
              <a:t>мышление</a:t>
            </a:r>
          </a:p>
          <a:p>
            <a:r>
              <a:rPr lang="ru-RU" b="1" i="1" dirty="0" smtClean="0"/>
              <a:t> Реалистическое  </a:t>
            </a:r>
            <a:r>
              <a:rPr lang="ru-RU" b="1" dirty="0" smtClean="0"/>
              <a:t>и </a:t>
            </a:r>
            <a:r>
              <a:rPr lang="ru-RU" b="1" i="1" dirty="0" err="1" smtClean="0"/>
              <a:t>аутистическое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Мышление и воображение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Воображение — это психический познавательный процесс создания новых представлений на основ имеющегося опыта, т.е. процесс преобразующего отражения действительности</a:t>
            </a:r>
          </a:p>
          <a:p>
            <a:endParaRPr lang="ru-RU" dirty="0" smtClean="0"/>
          </a:p>
          <a:p>
            <a:r>
              <a:rPr lang="ru-RU" dirty="0" smtClean="0"/>
              <a:t>Операции воображения (способы которыми мы создаем воображение)</a:t>
            </a:r>
          </a:p>
          <a:p>
            <a:pPr>
              <a:buNone/>
            </a:pPr>
            <a:r>
              <a:rPr lang="ru-RU" dirty="0" smtClean="0"/>
              <a:t>1. Агглютинация (склеивание)</a:t>
            </a:r>
          </a:p>
          <a:p>
            <a:pPr>
              <a:buNone/>
            </a:pPr>
            <a:r>
              <a:rPr lang="ru-RU" dirty="0" smtClean="0"/>
              <a:t>2. Аналогия</a:t>
            </a:r>
          </a:p>
          <a:p>
            <a:pPr>
              <a:buNone/>
            </a:pPr>
            <a:r>
              <a:rPr lang="ru-RU" dirty="0" smtClean="0"/>
              <a:t>3. Гиперболизация (преувеличение)</a:t>
            </a:r>
          </a:p>
          <a:p>
            <a:pPr>
              <a:buNone/>
            </a:pPr>
            <a:r>
              <a:rPr lang="ru-RU" dirty="0" smtClean="0"/>
              <a:t>4. Типизация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43</a:t>
            </a:fld>
            <a:endParaRPr lang="ru-RU"/>
          </a:p>
        </p:txBody>
      </p:sp>
      <p:pic>
        <p:nvPicPr>
          <p:cNvPr id="1026" name="Picture 2" descr="C:\Documents and Settings\Leonid\Мои документы\Downloads\image01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6940"/>
            <a:ext cx="7572428" cy="6001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44</a:t>
            </a:fld>
            <a:endParaRPr lang="ru-RU"/>
          </a:p>
        </p:txBody>
      </p:sp>
      <p:pic>
        <p:nvPicPr>
          <p:cNvPr id="2050" name="Picture 2" descr="C:\Documents and Settings\Leonid\Мои документы\Downloads\funkcii_voobrajeni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418263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Память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Память </a:t>
            </a:r>
            <a:r>
              <a:rPr lang="ru-RU" b="1" dirty="0" smtClean="0"/>
              <a:t>— это процессы организации и сохранения прошлого опыта, делающие возможным его повторное использование в деятельности или возвращение в сферу сознания</a:t>
            </a:r>
          </a:p>
          <a:p>
            <a:r>
              <a:rPr lang="ru-RU" dirty="0" smtClean="0"/>
              <a:t>Выделяют несколько уровней средств хранения информации — физический, биологический, физиологический и психологический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Группы явлений, относящихся к феноменологии </a:t>
            </a:r>
            <a:r>
              <a:rPr lang="ru-RU" b="1" dirty="0" smtClean="0"/>
              <a:t>памяти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8229600" cy="4299596"/>
          </a:xfrm>
        </p:spPr>
        <p:txBody>
          <a:bodyPr>
            <a:normAutofit/>
          </a:bodyPr>
          <a:lstStyle/>
          <a:p>
            <a:r>
              <a:rPr lang="ru-RU" b="1" dirty="0" smtClean="0"/>
              <a:t>К первой группе относят качественные характеристики хранящегося опыта</a:t>
            </a:r>
            <a:r>
              <a:rPr lang="ru-RU" dirty="0" smtClean="0"/>
              <a:t>: </a:t>
            </a:r>
            <a:r>
              <a:rPr lang="ru-RU" b="1" dirty="0" smtClean="0"/>
              <a:t>эмоциональная, образная, словесно-логическая и двигательная память</a:t>
            </a:r>
          </a:p>
          <a:p>
            <a:r>
              <a:rPr lang="ru-RU" b="1" dirty="0" smtClean="0"/>
              <a:t>Вторая группа феноменов</a:t>
            </a:r>
            <a:r>
              <a:rPr lang="ru-RU" dirty="0" smtClean="0"/>
              <a:t> образована по признаку длительности хранения опыта: мгновенная, кратковременная и долговременная память</a:t>
            </a:r>
          </a:p>
          <a:p>
            <a:r>
              <a:rPr lang="ru-RU" b="1" dirty="0" smtClean="0"/>
              <a:t>В третьей группе феноменов </a:t>
            </a:r>
            <a:r>
              <a:rPr lang="ru-RU" dirty="0" smtClean="0"/>
              <a:t>представлены этапы преобразования информации в памяти: запоминание, забывание и сохранение и воспроизведение опыта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памяти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Эмоциональная память. </a:t>
            </a:r>
            <a:r>
              <a:rPr lang="ru-RU" dirty="0" smtClean="0"/>
              <a:t>Способствует обобщенной, глобальной оценке ситуации с точки зрения ее ценности для субъекта</a:t>
            </a:r>
            <a:endParaRPr lang="ru-RU" b="1" i="1" dirty="0" smtClean="0"/>
          </a:p>
          <a:p>
            <a:r>
              <a:rPr lang="ru-RU" b="1" i="1" dirty="0" smtClean="0"/>
              <a:t>Образная память</a:t>
            </a:r>
            <a:r>
              <a:rPr lang="ru-RU" i="1" dirty="0" smtClean="0"/>
              <a:t> </a:t>
            </a:r>
            <a:r>
              <a:rPr lang="ru-RU" dirty="0" smtClean="0"/>
              <a:t>сохраняет пережитый опыт в форме образов</a:t>
            </a:r>
          </a:p>
          <a:p>
            <a:r>
              <a:rPr lang="ru-RU" i="1" dirty="0" smtClean="0"/>
              <a:t>В </a:t>
            </a:r>
            <a:r>
              <a:rPr lang="ru-RU" b="1" i="1" dirty="0" smtClean="0"/>
              <a:t>словесно-логической памяти</a:t>
            </a:r>
            <a:r>
              <a:rPr lang="ru-RU" i="1" dirty="0" smtClean="0"/>
              <a:t> </a:t>
            </a:r>
            <a:r>
              <a:rPr lang="ru-RU" dirty="0" smtClean="0"/>
              <a:t>хранятся наши умственные образы мира в форме обобщенных категорий, суждений</a:t>
            </a:r>
          </a:p>
          <a:p>
            <a:r>
              <a:rPr lang="ru-RU" i="1" dirty="0" smtClean="0"/>
              <a:t>В </a:t>
            </a:r>
            <a:r>
              <a:rPr lang="ru-RU" b="1" i="1" dirty="0" smtClean="0"/>
              <a:t>двигательной памяти</a:t>
            </a:r>
            <a:r>
              <a:rPr lang="ru-RU" i="1" dirty="0" smtClean="0"/>
              <a:t> </a:t>
            </a:r>
            <a:r>
              <a:rPr lang="ru-RU" dirty="0" smtClean="0"/>
              <a:t>хранятся схемы различных движений и их систем, образующие двигательные навыки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48</a:t>
            </a:fld>
            <a:endParaRPr lang="ru-RU"/>
          </a:p>
        </p:txBody>
      </p:sp>
      <p:pic>
        <p:nvPicPr>
          <p:cNvPr id="3074" name="Picture 2" descr="C:\Documents and Settings\Leonid\Мои документы\Downloads\tipy_pamyati_chelove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7643866" cy="5809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Формы памяти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Мгновенная</a:t>
            </a:r>
            <a:r>
              <a:rPr lang="ru-RU" i="1" dirty="0" smtClean="0"/>
              <a:t>, </a:t>
            </a:r>
            <a:r>
              <a:rPr lang="ru-RU" dirty="0" smtClean="0"/>
              <a:t>или </a:t>
            </a:r>
            <a:r>
              <a:rPr lang="ru-RU" i="1" dirty="0" smtClean="0"/>
              <a:t>сенсорная, </a:t>
            </a:r>
            <a:r>
              <a:rPr lang="ru-RU" dirty="0" smtClean="0"/>
              <a:t>память — это память тех сенсорных органов, на которые поступила информация</a:t>
            </a:r>
          </a:p>
          <a:p>
            <a:r>
              <a:rPr lang="ru-RU" b="1" dirty="0" smtClean="0"/>
              <a:t>Кратковременная память (КВП) </a:t>
            </a:r>
            <a:r>
              <a:rPr lang="ru-RU" dirty="0" smtClean="0"/>
              <a:t>— это память, которая обслуживает текущую работу с образами, понятиями и словами</a:t>
            </a:r>
          </a:p>
          <a:p>
            <a:r>
              <a:rPr lang="ru-RU" b="1" i="1" dirty="0" smtClean="0"/>
              <a:t>Долговременная память</a:t>
            </a:r>
            <a:r>
              <a:rPr lang="ru-RU" i="1" dirty="0" smtClean="0"/>
              <a:t> </a:t>
            </a:r>
            <a:r>
              <a:rPr lang="ru-RU" dirty="0" smtClean="0"/>
              <a:t>(ДВП) хранит знания, придающие смысл нашему непосредственному существованию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Рефлекторное  кольцо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26" name="Picture 2" descr="C:\Documents and Settings\Leonid\Мои документы\Downloads\Рефлекторное_кольц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5642" y="1219200"/>
            <a:ext cx="6292716" cy="493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Процессы памяти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50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понятия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Ощущение — это простейший психический процесс, состоящий в отражении отдельных свойств предметов и явлений материального мира, а также внутренних состояний организма при непосредственном воздействии раздражителей на соответствующие рецепторы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Основные характеристики действительности — пространство, время, энергия и информация прежде всего и находят свое отражение в первичном психическом образе — ощущении</a:t>
            </a:r>
          </a:p>
          <a:p>
            <a:r>
              <a:rPr lang="ru-RU" dirty="0" smtClean="0"/>
              <a:t>Субъективное «представление» о пространстве возникает уже на уровне ощущений</a:t>
            </a:r>
            <a:endParaRPr lang="ru-RU" b="1" dirty="0" smtClean="0"/>
          </a:p>
          <a:p>
            <a:r>
              <a:rPr lang="ru-RU" dirty="0" smtClean="0"/>
              <a:t>В пространстве каждого анализатора формируется так называемое сенсорное поле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Ощущение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Представление о времени </a:t>
            </a:r>
            <a:r>
              <a:rPr lang="ru-RU" dirty="0" smtClean="0"/>
              <a:t>субъект получает уже в ощущениях, переживая </a:t>
            </a:r>
            <a:r>
              <a:rPr lang="ru-RU" i="1" dirty="0" smtClean="0"/>
              <a:t>длительность </a:t>
            </a:r>
            <a:r>
              <a:rPr lang="ru-RU" dirty="0" smtClean="0"/>
              <a:t>и </a:t>
            </a:r>
            <a:r>
              <a:rPr lang="ru-RU" i="1" dirty="0" smtClean="0"/>
              <a:t>последовательность </a:t>
            </a:r>
            <a:r>
              <a:rPr lang="ru-RU" dirty="0" smtClean="0"/>
              <a:t>воздействия</a:t>
            </a:r>
          </a:p>
          <a:p>
            <a:r>
              <a:rPr lang="ru-RU" dirty="0" smtClean="0"/>
              <a:t>Переживание длительности воздействий и интервалов между ними является основой для формирования представления о времени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540</TotalTime>
  <Words>1634</Words>
  <PresentationFormat>Экран (4:3)</PresentationFormat>
  <Paragraphs>245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Начальная</vt:lpstr>
      <vt:lpstr> Психология познавательных процессов </vt:lpstr>
      <vt:lpstr>План лекции</vt:lpstr>
      <vt:lpstr>Слайд 3</vt:lpstr>
      <vt:lpstr>1. Ощущение </vt:lpstr>
      <vt:lpstr>Рефлекторное  кольцо</vt:lpstr>
      <vt:lpstr>Определение понятия</vt:lpstr>
      <vt:lpstr>1. Ощущение </vt:lpstr>
      <vt:lpstr>1. Ощущение </vt:lpstr>
      <vt:lpstr>1. Ощущение </vt:lpstr>
      <vt:lpstr>1. Ощущение </vt:lpstr>
      <vt:lpstr>Чувствительность</vt:lpstr>
      <vt:lpstr>1. Ощущение </vt:lpstr>
      <vt:lpstr>1. Ощущение </vt:lpstr>
      <vt:lpstr>1. Ощущение </vt:lpstr>
      <vt:lpstr>2. Восприятие </vt:lpstr>
      <vt:lpstr>2. Восприятие</vt:lpstr>
      <vt:lpstr>Характеристики образа восприятия</vt:lpstr>
      <vt:lpstr>Предметность. Фигура и фон</vt:lpstr>
      <vt:lpstr>Целостность</vt:lpstr>
      <vt:lpstr>Обобщенность</vt:lpstr>
      <vt:lpstr>Константность</vt:lpstr>
      <vt:lpstr>Восприятие пространства</vt:lpstr>
      <vt:lpstr>Восприятие времени</vt:lpstr>
      <vt:lpstr>Восприятие движения</vt:lpstr>
      <vt:lpstr>Восприятие как процесс</vt:lpstr>
      <vt:lpstr>Избирательность восприятия</vt:lpstr>
      <vt:lpstr>Восприятие и представление</vt:lpstr>
      <vt:lpstr>2. Восприятие</vt:lpstr>
      <vt:lpstr>Пространственно-временные характеристики представлений</vt:lpstr>
      <vt:lpstr>Модальность представлений</vt:lpstr>
      <vt:lpstr>3. Мышление </vt:lpstr>
      <vt:lpstr>3. Мышление</vt:lpstr>
      <vt:lpstr>3. Мышление</vt:lpstr>
      <vt:lpstr>3. Мышление</vt:lpstr>
      <vt:lpstr>Уровни мышления</vt:lpstr>
      <vt:lpstr>Мышление как процесс</vt:lpstr>
      <vt:lpstr>Фазы мыслительного процесса</vt:lpstr>
      <vt:lpstr>Формирование понятий</vt:lpstr>
      <vt:lpstr>Язык и дискурсивное мышление</vt:lpstr>
      <vt:lpstr>Язык и дискурсивное мышление</vt:lpstr>
      <vt:lpstr>Виды мышления</vt:lpstr>
      <vt:lpstr>Мышление и воображение</vt:lpstr>
      <vt:lpstr>Слайд 43</vt:lpstr>
      <vt:lpstr>Слайд 44</vt:lpstr>
      <vt:lpstr>4. Память </vt:lpstr>
      <vt:lpstr>Группы явлений, относящихся к феноменологии памяти </vt:lpstr>
      <vt:lpstr>Виды памяти</vt:lpstr>
      <vt:lpstr>Слайд 48</vt:lpstr>
      <vt:lpstr>Формы памяти</vt:lpstr>
      <vt:lpstr>Процессы памяти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Психология познавательных процессов </dc:title>
  <cp:lastModifiedBy>Leo</cp:lastModifiedBy>
  <cp:revision>60</cp:revision>
  <dcterms:modified xsi:type="dcterms:W3CDTF">2019-09-28T05:06:50Z</dcterms:modified>
</cp:coreProperties>
</file>